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7921625" cx="15122525"/>
  <p:notesSz cx="6858000" cy="9144000"/>
  <p:embeddedFontLst>
    <p:embeddedFont>
      <p:font typeface="Montserrat SemiBold"/>
      <p:regular r:id="rId24"/>
      <p:bold r:id="rId25"/>
      <p:italic r:id="rId26"/>
      <p:boldItalic r:id="rId27"/>
    </p:embeddedFont>
    <p:embeddedFont>
      <p:font typeface="Montserrat"/>
      <p:regular r:id="rId28"/>
      <p:bold r:id="rId29"/>
      <p:italic r:id="rId30"/>
      <p:boldItalic r:id="rId31"/>
    </p:embeddedFont>
    <p:embeddedFont>
      <p:font typeface="Montserrat Medium"/>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72">
          <p15:clr>
            <a:srgbClr val="000000"/>
          </p15:clr>
        </p15:guide>
        <p15:guide id="2" pos="4763">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72" orient="horz"/>
        <p:guide pos="476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SemiBold-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Montserrat-regular.fntdata"/><Relationship Id="rId27" Type="http://schemas.openxmlformats.org/officeDocument/2006/relationships/font" Target="fonts/Montserra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57163" y="685800"/>
            <a:ext cx="65436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7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7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7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7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7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7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7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7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7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7ed7eb645d_0_548:notes"/>
          <p:cNvSpPr/>
          <p:nvPr>
            <p:ph idx="2" type="sldImg"/>
          </p:nvPr>
        </p:nvSpPr>
        <p:spPr>
          <a:xfrm>
            <a:off x="155575" y="685800"/>
            <a:ext cx="65468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g7ed7eb645d_0_5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16cea7a9d_0_111:notes"/>
          <p:cNvSpPr/>
          <p:nvPr>
            <p:ph idx="2" type="sldImg"/>
          </p:nvPr>
        </p:nvSpPr>
        <p:spPr>
          <a:xfrm>
            <a:off x="157163" y="685800"/>
            <a:ext cx="65436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16cea7a9d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e16cea7a9d_0_1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7fff086b7_0_69: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b7fff086b7_0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Colocar como fondo para que los elementos sobresalgan encima de la imagen.</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16cea7a9d_0_128:notes"/>
          <p:cNvSpPr/>
          <p:nvPr>
            <p:ph idx="2" type="sldImg"/>
          </p:nvPr>
        </p:nvSpPr>
        <p:spPr>
          <a:xfrm>
            <a:off x="157163" y="685800"/>
            <a:ext cx="65436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16cea7a9d_0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e16cea7a9d_0_1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16cea7a9d_0_18: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e16cea7a9d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s-MX" sz="1200">
                <a:solidFill>
                  <a:schemeClr val="dk1"/>
                </a:solidFill>
                <a:latin typeface="Montserrat"/>
                <a:ea typeface="Montserrat"/>
                <a:cs typeface="Montserrat"/>
                <a:sym typeface="Montserrat"/>
              </a:rPr>
              <a:t>Separador #1 con ícono</a:t>
            </a:r>
            <a:br>
              <a:rPr b="1" lang="es-MX" sz="1200">
                <a:solidFill>
                  <a:schemeClr val="dk1"/>
                </a:solidFill>
                <a:latin typeface="Montserrat"/>
                <a:ea typeface="Montserrat"/>
                <a:cs typeface="Montserrat"/>
                <a:sym typeface="Montserrat"/>
              </a:rPr>
            </a:br>
            <a:r>
              <a:rPr b="1" lang="es-MX" sz="1200">
                <a:solidFill>
                  <a:schemeClr val="dk1"/>
                </a:solidFill>
                <a:latin typeface="Montserrat"/>
                <a:ea typeface="Montserrat"/>
                <a:cs typeface="Montserrat"/>
                <a:sym typeface="Montserrat"/>
              </a:rPr>
              <a:t>(colocar ícono a la altura de la separación de las líneas)</a:t>
            </a:r>
            <a:endParaRPr sz="12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b="1" sz="1200">
              <a:solidFill>
                <a:schemeClr val="dk1"/>
              </a:solidFill>
              <a:latin typeface="Montserrat"/>
              <a:ea typeface="Montserrat"/>
              <a:cs typeface="Montserrat"/>
              <a:sym typeface="Montserra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16cea7a9d_0_48: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e16cea7a9d_0_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s-MX">
                <a:solidFill>
                  <a:schemeClr val="dk1"/>
                </a:solidFill>
              </a:rPr>
              <a:t>Bullet points</a:t>
            </a:r>
            <a:br>
              <a:rPr b="1" lang="es-MX">
                <a:solidFill>
                  <a:schemeClr val="dk1"/>
                </a:solidFill>
              </a:rPr>
            </a:br>
            <a:r>
              <a:rPr b="1" lang="es-MX">
                <a:solidFill>
                  <a:schemeClr val="dk1"/>
                </a:solidFill>
              </a:rPr>
              <a:t>colocar </a:t>
            </a:r>
            <a:r>
              <a:rPr b="1" lang="es-MX"/>
              <a:t>icono</a:t>
            </a:r>
            <a:r>
              <a:rPr b="1" lang="es-MX">
                <a:solidFill>
                  <a:schemeClr val="dk1"/>
                </a:solidFill>
              </a:rPr>
              <a:t> acorde al tema al lado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16cea7a9d_0_80: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e16cea7a9d_0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Mostrar porcentajes de resultados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16cea7a9d_0_38: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e16cea7a9d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s-MX" sz="1200">
                <a:solidFill>
                  <a:schemeClr val="dk1"/>
                </a:solidFill>
                <a:latin typeface="Montserrat"/>
                <a:ea typeface="Montserrat"/>
                <a:cs typeface="Montserrat"/>
                <a:sym typeface="Montserrat"/>
              </a:rPr>
              <a:t>Separador #1 con ícono</a:t>
            </a:r>
            <a:br>
              <a:rPr b="1" lang="es-MX" sz="1200">
                <a:solidFill>
                  <a:schemeClr val="dk1"/>
                </a:solidFill>
                <a:latin typeface="Montserrat"/>
                <a:ea typeface="Montserrat"/>
                <a:cs typeface="Montserrat"/>
                <a:sym typeface="Montserrat"/>
              </a:rPr>
            </a:br>
            <a:r>
              <a:rPr b="1" lang="es-MX" sz="1200">
                <a:solidFill>
                  <a:schemeClr val="dk1"/>
                </a:solidFill>
                <a:latin typeface="Montserrat"/>
                <a:ea typeface="Montserrat"/>
                <a:cs typeface="Montserrat"/>
                <a:sym typeface="Montserrat"/>
              </a:rPr>
              <a:t>(colocar ícono a la altura de la separación de las líneas)</a:t>
            </a:r>
            <a:endParaRPr sz="12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b="1" sz="1200">
              <a:solidFill>
                <a:schemeClr val="dk1"/>
              </a:solidFill>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16cea7a9d_0_153: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e16cea7a9d_0_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s-MX" sz="1200">
                <a:solidFill>
                  <a:schemeClr val="dk1"/>
                </a:solidFill>
                <a:latin typeface="Montserrat"/>
                <a:ea typeface="Montserrat"/>
                <a:cs typeface="Montserrat"/>
                <a:sym typeface="Montserrat"/>
              </a:rPr>
              <a:t>Separador #1 con ícono</a:t>
            </a:r>
            <a:br>
              <a:rPr b="1" lang="es-MX" sz="1200">
                <a:solidFill>
                  <a:schemeClr val="dk1"/>
                </a:solidFill>
                <a:latin typeface="Montserrat"/>
                <a:ea typeface="Montserrat"/>
                <a:cs typeface="Montserrat"/>
                <a:sym typeface="Montserrat"/>
              </a:rPr>
            </a:br>
            <a:r>
              <a:rPr b="1" lang="es-MX" sz="1200">
                <a:solidFill>
                  <a:schemeClr val="dk1"/>
                </a:solidFill>
                <a:latin typeface="Montserrat"/>
                <a:ea typeface="Montserrat"/>
                <a:cs typeface="Montserrat"/>
                <a:sym typeface="Montserrat"/>
              </a:rPr>
              <a:t>(colocar ícono a la altura de la separación de las líneas)</a:t>
            </a:r>
            <a:endParaRPr sz="12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b="1" sz="1200">
              <a:solidFill>
                <a:schemeClr val="dk1"/>
              </a:solidFill>
              <a:latin typeface="Montserrat"/>
              <a:ea typeface="Montserrat"/>
              <a:cs typeface="Montserrat"/>
              <a:sym typeface="Montserra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8072d2428_1_58: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98072d2428_1_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7fff086b7_2_0: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gb7fff086b7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Frase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7fff086b7_0_0: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b7fff086b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Mostrar porcentajes de resultados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8072d2428_1_34: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98072d2428_1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8072d2428_1_10: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98072d2428_1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7fff086b7_0_33: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b7fff086b7_0_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16cea7a9d_0_28: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e16cea7a9d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s-MX" sz="1200">
                <a:solidFill>
                  <a:schemeClr val="dk1"/>
                </a:solidFill>
                <a:latin typeface="Montserrat"/>
                <a:ea typeface="Montserrat"/>
                <a:cs typeface="Montserrat"/>
                <a:sym typeface="Montserrat"/>
              </a:rPr>
              <a:t>Separador #1 con ícono</a:t>
            </a:r>
            <a:br>
              <a:rPr b="1" lang="es-MX" sz="1200">
                <a:solidFill>
                  <a:schemeClr val="dk1"/>
                </a:solidFill>
                <a:latin typeface="Montserrat"/>
                <a:ea typeface="Montserrat"/>
                <a:cs typeface="Montserrat"/>
                <a:sym typeface="Montserrat"/>
              </a:rPr>
            </a:br>
            <a:r>
              <a:rPr b="1" lang="es-MX" sz="1200">
                <a:solidFill>
                  <a:schemeClr val="dk1"/>
                </a:solidFill>
                <a:latin typeface="Montserrat"/>
                <a:ea typeface="Montserrat"/>
                <a:cs typeface="Montserrat"/>
                <a:sym typeface="Montserrat"/>
              </a:rPr>
              <a:t>(colocar ícono a la altura de la separación de las líneas)</a:t>
            </a:r>
            <a:endParaRPr sz="12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b="1" sz="1200">
              <a:solidFill>
                <a:schemeClr val="dk1"/>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16cea7a9d_0_66: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e16cea7a9d_0_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7fff086b7_0_61:notes"/>
          <p:cNvSpPr/>
          <p:nvPr>
            <p:ph idx="2" type="sldImg"/>
          </p:nvPr>
        </p:nvSpPr>
        <p:spPr>
          <a:xfrm>
            <a:off x="155575" y="685800"/>
            <a:ext cx="6546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b7fff086b7_0_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Colocar como fondo para que los elementos sobresalgan encima de la imagen.</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515509" y="1146737"/>
            <a:ext cx="14091599" cy="3161400"/>
          </a:xfrm>
          <a:prstGeom prst="rect">
            <a:avLst/>
          </a:prstGeom>
          <a:noFill/>
          <a:ln>
            <a:noFill/>
          </a:ln>
        </p:spPr>
        <p:txBody>
          <a:bodyPr anchorCtr="0" anchor="b" bIns="147725" lIns="147725" spcFirstLastPara="1" rIns="147725" wrap="square" tIns="147725">
            <a:noAutofit/>
          </a:bodyPr>
          <a:lstStyle>
            <a:lvl1pPr lvl="0" algn="ctr">
              <a:lnSpc>
                <a:spcPct val="100000"/>
              </a:lnSpc>
              <a:spcBef>
                <a:spcPts val="0"/>
              </a:spcBef>
              <a:spcAft>
                <a:spcPts val="0"/>
              </a:spcAft>
              <a:buSzPts val="8400"/>
              <a:buNone/>
              <a:defRPr sz="8400"/>
            </a:lvl1pPr>
            <a:lvl2pPr lvl="1" algn="ctr">
              <a:lnSpc>
                <a:spcPct val="100000"/>
              </a:lnSpc>
              <a:spcBef>
                <a:spcPts val="0"/>
              </a:spcBef>
              <a:spcAft>
                <a:spcPts val="0"/>
              </a:spcAft>
              <a:buSzPts val="8400"/>
              <a:buNone/>
              <a:defRPr sz="8400"/>
            </a:lvl2pPr>
            <a:lvl3pPr lvl="2" algn="ctr">
              <a:lnSpc>
                <a:spcPct val="100000"/>
              </a:lnSpc>
              <a:spcBef>
                <a:spcPts val="0"/>
              </a:spcBef>
              <a:spcAft>
                <a:spcPts val="0"/>
              </a:spcAft>
              <a:buSzPts val="8400"/>
              <a:buNone/>
              <a:defRPr sz="8400"/>
            </a:lvl3pPr>
            <a:lvl4pPr lvl="3" algn="ctr">
              <a:lnSpc>
                <a:spcPct val="100000"/>
              </a:lnSpc>
              <a:spcBef>
                <a:spcPts val="0"/>
              </a:spcBef>
              <a:spcAft>
                <a:spcPts val="0"/>
              </a:spcAft>
              <a:buSzPts val="8400"/>
              <a:buNone/>
              <a:defRPr sz="8400"/>
            </a:lvl4pPr>
            <a:lvl5pPr lvl="4" algn="ctr">
              <a:lnSpc>
                <a:spcPct val="100000"/>
              </a:lnSpc>
              <a:spcBef>
                <a:spcPts val="0"/>
              </a:spcBef>
              <a:spcAft>
                <a:spcPts val="0"/>
              </a:spcAft>
              <a:buSzPts val="8400"/>
              <a:buNone/>
              <a:defRPr sz="8400"/>
            </a:lvl5pPr>
            <a:lvl6pPr lvl="5" algn="ctr">
              <a:lnSpc>
                <a:spcPct val="100000"/>
              </a:lnSpc>
              <a:spcBef>
                <a:spcPts val="0"/>
              </a:spcBef>
              <a:spcAft>
                <a:spcPts val="0"/>
              </a:spcAft>
              <a:buSzPts val="8400"/>
              <a:buNone/>
              <a:defRPr sz="8400"/>
            </a:lvl6pPr>
            <a:lvl7pPr lvl="6" algn="ctr">
              <a:lnSpc>
                <a:spcPct val="100000"/>
              </a:lnSpc>
              <a:spcBef>
                <a:spcPts val="0"/>
              </a:spcBef>
              <a:spcAft>
                <a:spcPts val="0"/>
              </a:spcAft>
              <a:buSzPts val="8400"/>
              <a:buNone/>
              <a:defRPr sz="8400"/>
            </a:lvl7pPr>
            <a:lvl8pPr lvl="7" algn="ctr">
              <a:lnSpc>
                <a:spcPct val="100000"/>
              </a:lnSpc>
              <a:spcBef>
                <a:spcPts val="0"/>
              </a:spcBef>
              <a:spcAft>
                <a:spcPts val="0"/>
              </a:spcAft>
              <a:buSzPts val="8400"/>
              <a:buNone/>
              <a:defRPr sz="8400"/>
            </a:lvl8pPr>
            <a:lvl9pPr lvl="8" algn="ctr">
              <a:lnSpc>
                <a:spcPct val="100000"/>
              </a:lnSpc>
              <a:spcBef>
                <a:spcPts val="0"/>
              </a:spcBef>
              <a:spcAft>
                <a:spcPts val="0"/>
              </a:spcAft>
              <a:buSzPts val="8400"/>
              <a:buNone/>
              <a:defRPr sz="8400"/>
            </a:lvl9pPr>
          </a:lstStyle>
          <a:p/>
        </p:txBody>
      </p:sp>
      <p:sp>
        <p:nvSpPr>
          <p:cNvPr id="15" name="Google Shape;15;p2"/>
          <p:cNvSpPr txBox="1"/>
          <p:nvPr>
            <p:ph idx="1" type="subTitle"/>
          </p:nvPr>
        </p:nvSpPr>
        <p:spPr>
          <a:xfrm>
            <a:off x="515496" y="4364902"/>
            <a:ext cx="14091599" cy="1220700"/>
          </a:xfrm>
          <a:prstGeom prst="rect">
            <a:avLst/>
          </a:prstGeom>
          <a:noFill/>
          <a:ln>
            <a:noFill/>
          </a:ln>
        </p:spPr>
        <p:txBody>
          <a:bodyPr anchorCtr="0" anchor="t" bIns="147725" lIns="147725" spcFirstLastPara="1" rIns="147725" wrap="square" tIns="147725">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6" name="Google Shape;16;p2"/>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515496" y="1703569"/>
            <a:ext cx="14091599" cy="3024000"/>
          </a:xfrm>
          <a:prstGeom prst="rect">
            <a:avLst/>
          </a:prstGeom>
          <a:noFill/>
          <a:ln>
            <a:noFill/>
          </a:ln>
        </p:spPr>
        <p:txBody>
          <a:bodyPr anchorCtr="0" anchor="b" bIns="147725" lIns="147725" spcFirstLastPara="1" rIns="147725" wrap="square" tIns="147725">
            <a:noAutofit/>
          </a:bodyPr>
          <a:lstStyle>
            <a:lvl1pPr lvl="0" algn="ctr">
              <a:lnSpc>
                <a:spcPct val="100000"/>
              </a:lnSpc>
              <a:spcBef>
                <a:spcPts val="0"/>
              </a:spcBef>
              <a:spcAft>
                <a:spcPts val="0"/>
              </a:spcAft>
              <a:buSzPts val="19400"/>
              <a:buNone/>
              <a:defRPr sz="19400"/>
            </a:lvl1pPr>
            <a:lvl2pPr lvl="1" algn="ctr">
              <a:lnSpc>
                <a:spcPct val="100000"/>
              </a:lnSpc>
              <a:spcBef>
                <a:spcPts val="0"/>
              </a:spcBef>
              <a:spcAft>
                <a:spcPts val="0"/>
              </a:spcAft>
              <a:buSzPts val="19400"/>
              <a:buNone/>
              <a:defRPr sz="19400"/>
            </a:lvl2pPr>
            <a:lvl3pPr lvl="2" algn="ctr">
              <a:lnSpc>
                <a:spcPct val="100000"/>
              </a:lnSpc>
              <a:spcBef>
                <a:spcPts val="0"/>
              </a:spcBef>
              <a:spcAft>
                <a:spcPts val="0"/>
              </a:spcAft>
              <a:buSzPts val="19400"/>
              <a:buNone/>
              <a:defRPr sz="19400"/>
            </a:lvl3pPr>
            <a:lvl4pPr lvl="3" algn="ctr">
              <a:lnSpc>
                <a:spcPct val="100000"/>
              </a:lnSpc>
              <a:spcBef>
                <a:spcPts val="0"/>
              </a:spcBef>
              <a:spcAft>
                <a:spcPts val="0"/>
              </a:spcAft>
              <a:buSzPts val="19400"/>
              <a:buNone/>
              <a:defRPr sz="19400"/>
            </a:lvl4pPr>
            <a:lvl5pPr lvl="4" algn="ctr">
              <a:lnSpc>
                <a:spcPct val="100000"/>
              </a:lnSpc>
              <a:spcBef>
                <a:spcPts val="0"/>
              </a:spcBef>
              <a:spcAft>
                <a:spcPts val="0"/>
              </a:spcAft>
              <a:buSzPts val="19400"/>
              <a:buNone/>
              <a:defRPr sz="19400"/>
            </a:lvl5pPr>
            <a:lvl6pPr lvl="5" algn="ctr">
              <a:lnSpc>
                <a:spcPct val="100000"/>
              </a:lnSpc>
              <a:spcBef>
                <a:spcPts val="0"/>
              </a:spcBef>
              <a:spcAft>
                <a:spcPts val="0"/>
              </a:spcAft>
              <a:buSzPts val="19400"/>
              <a:buNone/>
              <a:defRPr sz="19400"/>
            </a:lvl6pPr>
            <a:lvl7pPr lvl="6" algn="ctr">
              <a:lnSpc>
                <a:spcPct val="100000"/>
              </a:lnSpc>
              <a:spcBef>
                <a:spcPts val="0"/>
              </a:spcBef>
              <a:spcAft>
                <a:spcPts val="0"/>
              </a:spcAft>
              <a:buSzPts val="19400"/>
              <a:buNone/>
              <a:defRPr sz="19400"/>
            </a:lvl7pPr>
            <a:lvl8pPr lvl="7" algn="ctr">
              <a:lnSpc>
                <a:spcPct val="100000"/>
              </a:lnSpc>
              <a:spcBef>
                <a:spcPts val="0"/>
              </a:spcBef>
              <a:spcAft>
                <a:spcPts val="0"/>
              </a:spcAft>
              <a:buSzPts val="19400"/>
              <a:buNone/>
              <a:defRPr sz="19400"/>
            </a:lvl8pPr>
            <a:lvl9pPr lvl="8" algn="ctr">
              <a:lnSpc>
                <a:spcPct val="100000"/>
              </a:lnSpc>
              <a:spcBef>
                <a:spcPts val="0"/>
              </a:spcBef>
              <a:spcAft>
                <a:spcPts val="0"/>
              </a:spcAft>
              <a:buSzPts val="19400"/>
              <a:buNone/>
              <a:defRPr sz="19400"/>
            </a:lvl9pPr>
          </a:lstStyle>
          <a:p>
            <a:r>
              <a:t>xx%</a:t>
            </a:r>
          </a:p>
        </p:txBody>
      </p:sp>
      <p:sp>
        <p:nvSpPr>
          <p:cNvPr id="50" name="Google Shape;50;p11"/>
          <p:cNvSpPr txBox="1"/>
          <p:nvPr>
            <p:ph idx="1" type="body"/>
          </p:nvPr>
        </p:nvSpPr>
        <p:spPr>
          <a:xfrm>
            <a:off x="515496" y="4854816"/>
            <a:ext cx="14091599" cy="2003400"/>
          </a:xfrm>
          <a:prstGeom prst="rect">
            <a:avLst/>
          </a:prstGeom>
          <a:noFill/>
          <a:ln>
            <a:noFill/>
          </a:ln>
        </p:spPr>
        <p:txBody>
          <a:bodyPr anchorCtr="0" anchor="t" bIns="147725" lIns="147725" spcFirstLastPara="1" rIns="147725" wrap="square" tIns="147725">
            <a:noAutofit/>
          </a:bodyPr>
          <a:lstStyle>
            <a:lvl1pPr indent="-412750" lvl="0" marL="457200" algn="ctr">
              <a:lnSpc>
                <a:spcPct val="115000"/>
              </a:lnSpc>
              <a:spcBef>
                <a:spcPts val="0"/>
              </a:spcBef>
              <a:spcAft>
                <a:spcPts val="0"/>
              </a:spcAft>
              <a:buSzPts val="2900"/>
              <a:buChar char="●"/>
              <a:defRPr/>
            </a:lvl1pPr>
            <a:lvl2pPr indent="-374650" lvl="1" marL="914400" algn="ctr">
              <a:lnSpc>
                <a:spcPct val="115000"/>
              </a:lnSpc>
              <a:spcBef>
                <a:spcPts val="2600"/>
              </a:spcBef>
              <a:spcAft>
                <a:spcPts val="0"/>
              </a:spcAft>
              <a:buSzPts val="2300"/>
              <a:buChar char="○"/>
              <a:defRPr/>
            </a:lvl2pPr>
            <a:lvl3pPr indent="-374650" lvl="2" marL="1371600" algn="ctr">
              <a:lnSpc>
                <a:spcPct val="115000"/>
              </a:lnSpc>
              <a:spcBef>
                <a:spcPts val="2600"/>
              </a:spcBef>
              <a:spcAft>
                <a:spcPts val="0"/>
              </a:spcAft>
              <a:buSzPts val="2300"/>
              <a:buChar char="■"/>
              <a:defRPr/>
            </a:lvl3pPr>
            <a:lvl4pPr indent="-374650" lvl="3" marL="1828800" algn="ctr">
              <a:lnSpc>
                <a:spcPct val="115000"/>
              </a:lnSpc>
              <a:spcBef>
                <a:spcPts val="2600"/>
              </a:spcBef>
              <a:spcAft>
                <a:spcPts val="0"/>
              </a:spcAft>
              <a:buSzPts val="2300"/>
              <a:buChar char="●"/>
              <a:defRPr/>
            </a:lvl4pPr>
            <a:lvl5pPr indent="-374650" lvl="4" marL="2286000" algn="ctr">
              <a:lnSpc>
                <a:spcPct val="115000"/>
              </a:lnSpc>
              <a:spcBef>
                <a:spcPts val="2600"/>
              </a:spcBef>
              <a:spcAft>
                <a:spcPts val="0"/>
              </a:spcAft>
              <a:buSzPts val="2300"/>
              <a:buChar char="○"/>
              <a:defRPr/>
            </a:lvl5pPr>
            <a:lvl6pPr indent="-374650" lvl="5" marL="2743200" algn="ctr">
              <a:lnSpc>
                <a:spcPct val="115000"/>
              </a:lnSpc>
              <a:spcBef>
                <a:spcPts val="2600"/>
              </a:spcBef>
              <a:spcAft>
                <a:spcPts val="0"/>
              </a:spcAft>
              <a:buSzPts val="2300"/>
              <a:buChar char="■"/>
              <a:defRPr/>
            </a:lvl6pPr>
            <a:lvl7pPr indent="-374650" lvl="6" marL="3200400" algn="ctr">
              <a:lnSpc>
                <a:spcPct val="115000"/>
              </a:lnSpc>
              <a:spcBef>
                <a:spcPts val="2600"/>
              </a:spcBef>
              <a:spcAft>
                <a:spcPts val="0"/>
              </a:spcAft>
              <a:buSzPts val="2300"/>
              <a:buChar char="●"/>
              <a:defRPr/>
            </a:lvl7pPr>
            <a:lvl8pPr indent="-374650" lvl="7" marL="3657600" algn="ctr">
              <a:lnSpc>
                <a:spcPct val="115000"/>
              </a:lnSpc>
              <a:spcBef>
                <a:spcPts val="2600"/>
              </a:spcBef>
              <a:spcAft>
                <a:spcPts val="0"/>
              </a:spcAft>
              <a:buSzPts val="2300"/>
              <a:buChar char="○"/>
              <a:defRPr/>
            </a:lvl8pPr>
            <a:lvl9pPr indent="-374650" lvl="8" marL="4114800" algn="ctr">
              <a:lnSpc>
                <a:spcPct val="115000"/>
              </a:lnSpc>
              <a:spcBef>
                <a:spcPts val="2600"/>
              </a:spcBef>
              <a:spcAft>
                <a:spcPts val="2600"/>
              </a:spcAft>
              <a:buSzPts val="2300"/>
              <a:buChar char="■"/>
              <a:defRPr/>
            </a:lvl9pPr>
          </a:lstStyle>
          <a:p/>
        </p:txBody>
      </p:sp>
      <p:sp>
        <p:nvSpPr>
          <p:cNvPr id="51" name="Google Shape;51;p11"/>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515496" y="685393"/>
            <a:ext cx="14091599" cy="882000"/>
          </a:xfrm>
          <a:prstGeom prst="rect">
            <a:avLst/>
          </a:prstGeom>
          <a:noFill/>
          <a:ln>
            <a:noFill/>
          </a:ln>
        </p:spPr>
        <p:txBody>
          <a:bodyPr anchorCtr="0" anchor="t" bIns="147725" lIns="147725" spcFirstLastPara="1" rIns="147725" wrap="square" tIns="147725">
            <a:no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19" name="Google Shape;19;p3"/>
          <p:cNvSpPr txBox="1"/>
          <p:nvPr>
            <p:ph idx="1" type="body"/>
          </p:nvPr>
        </p:nvSpPr>
        <p:spPr>
          <a:xfrm>
            <a:off x="515496" y="1774954"/>
            <a:ext cx="14091599" cy="5261700"/>
          </a:xfrm>
          <a:prstGeom prst="rect">
            <a:avLst/>
          </a:prstGeom>
          <a:noFill/>
          <a:ln>
            <a:noFill/>
          </a:ln>
        </p:spPr>
        <p:txBody>
          <a:bodyPr anchorCtr="0" anchor="t" bIns="147725" lIns="147725" spcFirstLastPara="1" rIns="147725" wrap="square" tIns="147725">
            <a:noAutofit/>
          </a:bodyPr>
          <a:lstStyle>
            <a:lvl1pPr indent="-412750" lvl="0" marL="457200" algn="l">
              <a:lnSpc>
                <a:spcPct val="115000"/>
              </a:lnSpc>
              <a:spcBef>
                <a:spcPts val="0"/>
              </a:spcBef>
              <a:spcAft>
                <a:spcPts val="0"/>
              </a:spcAft>
              <a:buSzPts val="2900"/>
              <a:buChar char="●"/>
              <a:defRPr/>
            </a:lvl1pPr>
            <a:lvl2pPr indent="-374650" lvl="1" marL="914400" algn="l">
              <a:lnSpc>
                <a:spcPct val="115000"/>
              </a:lnSpc>
              <a:spcBef>
                <a:spcPts val="2600"/>
              </a:spcBef>
              <a:spcAft>
                <a:spcPts val="0"/>
              </a:spcAft>
              <a:buSzPts val="2300"/>
              <a:buChar char="○"/>
              <a:defRPr/>
            </a:lvl2pPr>
            <a:lvl3pPr indent="-374650" lvl="2" marL="1371600" algn="l">
              <a:lnSpc>
                <a:spcPct val="115000"/>
              </a:lnSpc>
              <a:spcBef>
                <a:spcPts val="2600"/>
              </a:spcBef>
              <a:spcAft>
                <a:spcPts val="0"/>
              </a:spcAft>
              <a:buSzPts val="2300"/>
              <a:buChar char="■"/>
              <a:defRPr/>
            </a:lvl3pPr>
            <a:lvl4pPr indent="-374650" lvl="3" marL="1828800" algn="l">
              <a:lnSpc>
                <a:spcPct val="115000"/>
              </a:lnSpc>
              <a:spcBef>
                <a:spcPts val="2600"/>
              </a:spcBef>
              <a:spcAft>
                <a:spcPts val="0"/>
              </a:spcAft>
              <a:buSzPts val="2300"/>
              <a:buChar char="●"/>
              <a:defRPr/>
            </a:lvl4pPr>
            <a:lvl5pPr indent="-374650" lvl="4" marL="2286000" algn="l">
              <a:lnSpc>
                <a:spcPct val="115000"/>
              </a:lnSpc>
              <a:spcBef>
                <a:spcPts val="2600"/>
              </a:spcBef>
              <a:spcAft>
                <a:spcPts val="0"/>
              </a:spcAft>
              <a:buSzPts val="2300"/>
              <a:buChar char="○"/>
              <a:defRPr/>
            </a:lvl5pPr>
            <a:lvl6pPr indent="-374650" lvl="5" marL="2743200" algn="l">
              <a:lnSpc>
                <a:spcPct val="115000"/>
              </a:lnSpc>
              <a:spcBef>
                <a:spcPts val="2600"/>
              </a:spcBef>
              <a:spcAft>
                <a:spcPts val="0"/>
              </a:spcAft>
              <a:buSzPts val="2300"/>
              <a:buChar char="■"/>
              <a:defRPr/>
            </a:lvl6pPr>
            <a:lvl7pPr indent="-374650" lvl="6" marL="3200400" algn="l">
              <a:lnSpc>
                <a:spcPct val="115000"/>
              </a:lnSpc>
              <a:spcBef>
                <a:spcPts val="2600"/>
              </a:spcBef>
              <a:spcAft>
                <a:spcPts val="0"/>
              </a:spcAft>
              <a:buSzPts val="2300"/>
              <a:buChar char="●"/>
              <a:defRPr/>
            </a:lvl7pPr>
            <a:lvl8pPr indent="-374650" lvl="7" marL="3657600" algn="l">
              <a:lnSpc>
                <a:spcPct val="115000"/>
              </a:lnSpc>
              <a:spcBef>
                <a:spcPts val="2600"/>
              </a:spcBef>
              <a:spcAft>
                <a:spcPts val="0"/>
              </a:spcAft>
              <a:buSzPts val="2300"/>
              <a:buChar char="○"/>
              <a:defRPr/>
            </a:lvl8pPr>
            <a:lvl9pPr indent="-374650" lvl="8" marL="4114800" algn="l">
              <a:lnSpc>
                <a:spcPct val="115000"/>
              </a:lnSpc>
              <a:spcBef>
                <a:spcPts val="2600"/>
              </a:spcBef>
              <a:spcAft>
                <a:spcPts val="2600"/>
              </a:spcAft>
              <a:buSzPts val="2300"/>
              <a:buChar char="■"/>
              <a:defRPr/>
            </a:lvl9pPr>
          </a:lstStyle>
          <a:p/>
        </p:txBody>
      </p:sp>
      <p:sp>
        <p:nvSpPr>
          <p:cNvPr id="20" name="Google Shape;20;p3"/>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4"/>
          <p:cNvSpPr txBox="1"/>
          <p:nvPr>
            <p:ph type="title"/>
          </p:nvPr>
        </p:nvSpPr>
        <p:spPr>
          <a:xfrm>
            <a:off x="515496" y="3312575"/>
            <a:ext cx="14091599" cy="1296600"/>
          </a:xfrm>
          <a:prstGeom prst="rect">
            <a:avLst/>
          </a:prstGeom>
          <a:noFill/>
          <a:ln>
            <a:noFill/>
          </a:ln>
        </p:spPr>
        <p:txBody>
          <a:bodyPr anchorCtr="0" anchor="ctr" bIns="147725" lIns="147725" spcFirstLastPara="1" rIns="147725" wrap="square" tIns="147725">
            <a:no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p:txBody>
      </p:sp>
      <p:sp>
        <p:nvSpPr>
          <p:cNvPr id="23" name="Google Shape;23;p4"/>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515496" y="685393"/>
            <a:ext cx="14091599" cy="882000"/>
          </a:xfrm>
          <a:prstGeom prst="rect">
            <a:avLst/>
          </a:prstGeom>
          <a:noFill/>
          <a:ln>
            <a:noFill/>
          </a:ln>
        </p:spPr>
        <p:txBody>
          <a:bodyPr anchorCtr="0" anchor="t" bIns="147725" lIns="147725" spcFirstLastPara="1" rIns="147725" wrap="square" tIns="147725">
            <a:no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26" name="Google Shape;26;p5"/>
          <p:cNvSpPr txBox="1"/>
          <p:nvPr>
            <p:ph idx="1" type="body"/>
          </p:nvPr>
        </p:nvSpPr>
        <p:spPr>
          <a:xfrm>
            <a:off x="515496" y="1774954"/>
            <a:ext cx="6615000" cy="5261700"/>
          </a:xfrm>
          <a:prstGeom prst="rect">
            <a:avLst/>
          </a:prstGeom>
          <a:noFill/>
          <a:ln>
            <a:noFill/>
          </a:ln>
        </p:spPr>
        <p:txBody>
          <a:bodyPr anchorCtr="0" anchor="t" bIns="147725" lIns="147725" spcFirstLastPara="1" rIns="147725" wrap="square" tIns="147725">
            <a:noAutofit/>
          </a:bodyPr>
          <a:lstStyle>
            <a:lvl1pPr indent="-374650" lvl="0" marL="457200" algn="l">
              <a:lnSpc>
                <a:spcPct val="115000"/>
              </a:lnSpc>
              <a:spcBef>
                <a:spcPts val="0"/>
              </a:spcBef>
              <a:spcAft>
                <a:spcPts val="0"/>
              </a:spcAft>
              <a:buSzPts val="2300"/>
              <a:buChar char="●"/>
              <a:defRPr sz="2300"/>
            </a:lvl1pPr>
            <a:lvl2pPr indent="-349250" lvl="1" marL="914400" algn="l">
              <a:lnSpc>
                <a:spcPct val="115000"/>
              </a:lnSpc>
              <a:spcBef>
                <a:spcPts val="2600"/>
              </a:spcBef>
              <a:spcAft>
                <a:spcPts val="0"/>
              </a:spcAft>
              <a:buSzPts val="1900"/>
              <a:buChar char="○"/>
              <a:defRPr sz="1900"/>
            </a:lvl2pPr>
            <a:lvl3pPr indent="-349250" lvl="2" marL="1371600" algn="l">
              <a:lnSpc>
                <a:spcPct val="115000"/>
              </a:lnSpc>
              <a:spcBef>
                <a:spcPts val="2600"/>
              </a:spcBef>
              <a:spcAft>
                <a:spcPts val="0"/>
              </a:spcAft>
              <a:buSzPts val="1900"/>
              <a:buChar char="■"/>
              <a:defRPr sz="1900"/>
            </a:lvl3pPr>
            <a:lvl4pPr indent="-349250" lvl="3" marL="1828800" algn="l">
              <a:lnSpc>
                <a:spcPct val="115000"/>
              </a:lnSpc>
              <a:spcBef>
                <a:spcPts val="2600"/>
              </a:spcBef>
              <a:spcAft>
                <a:spcPts val="0"/>
              </a:spcAft>
              <a:buSzPts val="1900"/>
              <a:buChar char="●"/>
              <a:defRPr sz="1900"/>
            </a:lvl4pPr>
            <a:lvl5pPr indent="-349250" lvl="4" marL="2286000" algn="l">
              <a:lnSpc>
                <a:spcPct val="115000"/>
              </a:lnSpc>
              <a:spcBef>
                <a:spcPts val="2600"/>
              </a:spcBef>
              <a:spcAft>
                <a:spcPts val="0"/>
              </a:spcAft>
              <a:buSzPts val="1900"/>
              <a:buChar char="○"/>
              <a:defRPr sz="1900"/>
            </a:lvl5pPr>
            <a:lvl6pPr indent="-349250" lvl="5" marL="2743200" algn="l">
              <a:lnSpc>
                <a:spcPct val="115000"/>
              </a:lnSpc>
              <a:spcBef>
                <a:spcPts val="2600"/>
              </a:spcBef>
              <a:spcAft>
                <a:spcPts val="0"/>
              </a:spcAft>
              <a:buSzPts val="1900"/>
              <a:buChar char="■"/>
              <a:defRPr sz="1900"/>
            </a:lvl6pPr>
            <a:lvl7pPr indent="-349250" lvl="6" marL="3200400" algn="l">
              <a:lnSpc>
                <a:spcPct val="115000"/>
              </a:lnSpc>
              <a:spcBef>
                <a:spcPts val="2600"/>
              </a:spcBef>
              <a:spcAft>
                <a:spcPts val="0"/>
              </a:spcAft>
              <a:buSzPts val="1900"/>
              <a:buChar char="●"/>
              <a:defRPr sz="1900"/>
            </a:lvl7pPr>
            <a:lvl8pPr indent="-349250" lvl="7" marL="3657600" algn="l">
              <a:lnSpc>
                <a:spcPct val="115000"/>
              </a:lnSpc>
              <a:spcBef>
                <a:spcPts val="2600"/>
              </a:spcBef>
              <a:spcAft>
                <a:spcPts val="0"/>
              </a:spcAft>
              <a:buSzPts val="1900"/>
              <a:buChar char="○"/>
              <a:defRPr sz="1900"/>
            </a:lvl8pPr>
            <a:lvl9pPr indent="-349250" lvl="8" marL="4114800" algn="l">
              <a:lnSpc>
                <a:spcPct val="115000"/>
              </a:lnSpc>
              <a:spcBef>
                <a:spcPts val="2600"/>
              </a:spcBef>
              <a:spcAft>
                <a:spcPts val="2600"/>
              </a:spcAft>
              <a:buSzPts val="1900"/>
              <a:buChar char="■"/>
              <a:defRPr sz="1900"/>
            </a:lvl9pPr>
          </a:lstStyle>
          <a:p/>
        </p:txBody>
      </p:sp>
      <p:sp>
        <p:nvSpPr>
          <p:cNvPr id="27" name="Google Shape;27;p5"/>
          <p:cNvSpPr txBox="1"/>
          <p:nvPr>
            <p:ph idx="2" type="body"/>
          </p:nvPr>
        </p:nvSpPr>
        <p:spPr>
          <a:xfrm>
            <a:off x="7991917" y="1774954"/>
            <a:ext cx="6615000" cy="5261700"/>
          </a:xfrm>
          <a:prstGeom prst="rect">
            <a:avLst/>
          </a:prstGeom>
          <a:noFill/>
          <a:ln>
            <a:noFill/>
          </a:ln>
        </p:spPr>
        <p:txBody>
          <a:bodyPr anchorCtr="0" anchor="t" bIns="147725" lIns="147725" spcFirstLastPara="1" rIns="147725" wrap="square" tIns="147725">
            <a:noAutofit/>
          </a:bodyPr>
          <a:lstStyle>
            <a:lvl1pPr indent="-374650" lvl="0" marL="457200" algn="l">
              <a:lnSpc>
                <a:spcPct val="115000"/>
              </a:lnSpc>
              <a:spcBef>
                <a:spcPts val="0"/>
              </a:spcBef>
              <a:spcAft>
                <a:spcPts val="0"/>
              </a:spcAft>
              <a:buSzPts val="2300"/>
              <a:buChar char="●"/>
              <a:defRPr sz="2300"/>
            </a:lvl1pPr>
            <a:lvl2pPr indent="-349250" lvl="1" marL="914400" algn="l">
              <a:lnSpc>
                <a:spcPct val="115000"/>
              </a:lnSpc>
              <a:spcBef>
                <a:spcPts val="2600"/>
              </a:spcBef>
              <a:spcAft>
                <a:spcPts val="0"/>
              </a:spcAft>
              <a:buSzPts val="1900"/>
              <a:buChar char="○"/>
              <a:defRPr sz="1900"/>
            </a:lvl2pPr>
            <a:lvl3pPr indent="-349250" lvl="2" marL="1371600" algn="l">
              <a:lnSpc>
                <a:spcPct val="115000"/>
              </a:lnSpc>
              <a:spcBef>
                <a:spcPts val="2600"/>
              </a:spcBef>
              <a:spcAft>
                <a:spcPts val="0"/>
              </a:spcAft>
              <a:buSzPts val="1900"/>
              <a:buChar char="■"/>
              <a:defRPr sz="1900"/>
            </a:lvl3pPr>
            <a:lvl4pPr indent="-349250" lvl="3" marL="1828800" algn="l">
              <a:lnSpc>
                <a:spcPct val="115000"/>
              </a:lnSpc>
              <a:spcBef>
                <a:spcPts val="2600"/>
              </a:spcBef>
              <a:spcAft>
                <a:spcPts val="0"/>
              </a:spcAft>
              <a:buSzPts val="1900"/>
              <a:buChar char="●"/>
              <a:defRPr sz="1900"/>
            </a:lvl4pPr>
            <a:lvl5pPr indent="-349250" lvl="4" marL="2286000" algn="l">
              <a:lnSpc>
                <a:spcPct val="115000"/>
              </a:lnSpc>
              <a:spcBef>
                <a:spcPts val="2600"/>
              </a:spcBef>
              <a:spcAft>
                <a:spcPts val="0"/>
              </a:spcAft>
              <a:buSzPts val="1900"/>
              <a:buChar char="○"/>
              <a:defRPr sz="1900"/>
            </a:lvl5pPr>
            <a:lvl6pPr indent="-349250" lvl="5" marL="2743200" algn="l">
              <a:lnSpc>
                <a:spcPct val="115000"/>
              </a:lnSpc>
              <a:spcBef>
                <a:spcPts val="2600"/>
              </a:spcBef>
              <a:spcAft>
                <a:spcPts val="0"/>
              </a:spcAft>
              <a:buSzPts val="1900"/>
              <a:buChar char="■"/>
              <a:defRPr sz="1900"/>
            </a:lvl6pPr>
            <a:lvl7pPr indent="-349250" lvl="6" marL="3200400" algn="l">
              <a:lnSpc>
                <a:spcPct val="115000"/>
              </a:lnSpc>
              <a:spcBef>
                <a:spcPts val="2600"/>
              </a:spcBef>
              <a:spcAft>
                <a:spcPts val="0"/>
              </a:spcAft>
              <a:buSzPts val="1900"/>
              <a:buChar char="●"/>
              <a:defRPr sz="1900"/>
            </a:lvl7pPr>
            <a:lvl8pPr indent="-349250" lvl="7" marL="3657600" algn="l">
              <a:lnSpc>
                <a:spcPct val="115000"/>
              </a:lnSpc>
              <a:spcBef>
                <a:spcPts val="2600"/>
              </a:spcBef>
              <a:spcAft>
                <a:spcPts val="0"/>
              </a:spcAft>
              <a:buSzPts val="1900"/>
              <a:buChar char="○"/>
              <a:defRPr sz="1900"/>
            </a:lvl8pPr>
            <a:lvl9pPr indent="-349250" lvl="8" marL="4114800" algn="l">
              <a:lnSpc>
                <a:spcPct val="115000"/>
              </a:lnSpc>
              <a:spcBef>
                <a:spcPts val="2600"/>
              </a:spcBef>
              <a:spcAft>
                <a:spcPts val="2600"/>
              </a:spcAft>
              <a:buSzPts val="1900"/>
              <a:buChar char="■"/>
              <a:defRPr sz="1900"/>
            </a:lvl9pPr>
          </a:lstStyle>
          <a:p/>
        </p:txBody>
      </p:sp>
      <p:sp>
        <p:nvSpPr>
          <p:cNvPr id="28" name="Google Shape;28;p5"/>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515496" y="685393"/>
            <a:ext cx="14091599" cy="882000"/>
          </a:xfrm>
          <a:prstGeom prst="rect">
            <a:avLst/>
          </a:prstGeom>
          <a:noFill/>
          <a:ln>
            <a:noFill/>
          </a:ln>
        </p:spPr>
        <p:txBody>
          <a:bodyPr anchorCtr="0" anchor="t" bIns="147725" lIns="147725" spcFirstLastPara="1" rIns="147725" wrap="square" tIns="147725">
            <a:no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31" name="Google Shape;31;p6"/>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515496" y="855693"/>
            <a:ext cx="4644000" cy="1164000"/>
          </a:xfrm>
          <a:prstGeom prst="rect">
            <a:avLst/>
          </a:prstGeom>
          <a:noFill/>
          <a:ln>
            <a:noFill/>
          </a:ln>
        </p:spPr>
        <p:txBody>
          <a:bodyPr anchorCtr="0" anchor="b" bIns="147725" lIns="147725" spcFirstLastPara="1" rIns="147725" wrap="square" tIns="147725">
            <a:noAutofit/>
          </a:bodyPr>
          <a:lstStyle>
            <a:lvl1pPr lvl="0" algn="l">
              <a:lnSpc>
                <a:spcPct val="100000"/>
              </a:lnSpc>
              <a:spcBef>
                <a:spcPts val="0"/>
              </a:spcBef>
              <a:spcAft>
                <a:spcPts val="0"/>
              </a:spcAft>
              <a:buSzPts val="3900"/>
              <a:buNone/>
              <a:defRPr sz="39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34" name="Google Shape;34;p7"/>
          <p:cNvSpPr txBox="1"/>
          <p:nvPr>
            <p:ph idx="1" type="body"/>
          </p:nvPr>
        </p:nvSpPr>
        <p:spPr>
          <a:xfrm>
            <a:off x="515496" y="2140156"/>
            <a:ext cx="4644000" cy="4896600"/>
          </a:xfrm>
          <a:prstGeom prst="rect">
            <a:avLst/>
          </a:prstGeom>
          <a:noFill/>
          <a:ln>
            <a:noFill/>
          </a:ln>
        </p:spPr>
        <p:txBody>
          <a:bodyPr anchorCtr="0" anchor="t" bIns="147725" lIns="147725" spcFirstLastPara="1" rIns="147725" wrap="square" tIns="147725">
            <a:no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2600"/>
              </a:spcBef>
              <a:spcAft>
                <a:spcPts val="0"/>
              </a:spcAft>
              <a:buSzPts val="1900"/>
              <a:buChar char="○"/>
              <a:defRPr sz="1900"/>
            </a:lvl2pPr>
            <a:lvl3pPr indent="-349250" lvl="2" marL="1371600" algn="l">
              <a:lnSpc>
                <a:spcPct val="115000"/>
              </a:lnSpc>
              <a:spcBef>
                <a:spcPts val="2600"/>
              </a:spcBef>
              <a:spcAft>
                <a:spcPts val="0"/>
              </a:spcAft>
              <a:buSzPts val="1900"/>
              <a:buChar char="■"/>
              <a:defRPr sz="1900"/>
            </a:lvl3pPr>
            <a:lvl4pPr indent="-349250" lvl="3" marL="1828800" algn="l">
              <a:lnSpc>
                <a:spcPct val="115000"/>
              </a:lnSpc>
              <a:spcBef>
                <a:spcPts val="2600"/>
              </a:spcBef>
              <a:spcAft>
                <a:spcPts val="0"/>
              </a:spcAft>
              <a:buSzPts val="1900"/>
              <a:buChar char="●"/>
              <a:defRPr sz="1900"/>
            </a:lvl4pPr>
            <a:lvl5pPr indent="-349250" lvl="4" marL="2286000" algn="l">
              <a:lnSpc>
                <a:spcPct val="115000"/>
              </a:lnSpc>
              <a:spcBef>
                <a:spcPts val="2600"/>
              </a:spcBef>
              <a:spcAft>
                <a:spcPts val="0"/>
              </a:spcAft>
              <a:buSzPts val="1900"/>
              <a:buChar char="○"/>
              <a:defRPr sz="1900"/>
            </a:lvl5pPr>
            <a:lvl6pPr indent="-349250" lvl="5" marL="2743200" algn="l">
              <a:lnSpc>
                <a:spcPct val="115000"/>
              </a:lnSpc>
              <a:spcBef>
                <a:spcPts val="2600"/>
              </a:spcBef>
              <a:spcAft>
                <a:spcPts val="0"/>
              </a:spcAft>
              <a:buSzPts val="1900"/>
              <a:buChar char="■"/>
              <a:defRPr sz="1900"/>
            </a:lvl6pPr>
            <a:lvl7pPr indent="-349250" lvl="6" marL="3200400" algn="l">
              <a:lnSpc>
                <a:spcPct val="115000"/>
              </a:lnSpc>
              <a:spcBef>
                <a:spcPts val="2600"/>
              </a:spcBef>
              <a:spcAft>
                <a:spcPts val="0"/>
              </a:spcAft>
              <a:buSzPts val="1900"/>
              <a:buChar char="●"/>
              <a:defRPr sz="1900"/>
            </a:lvl7pPr>
            <a:lvl8pPr indent="-349250" lvl="7" marL="3657600" algn="l">
              <a:lnSpc>
                <a:spcPct val="115000"/>
              </a:lnSpc>
              <a:spcBef>
                <a:spcPts val="2600"/>
              </a:spcBef>
              <a:spcAft>
                <a:spcPts val="0"/>
              </a:spcAft>
              <a:buSzPts val="1900"/>
              <a:buChar char="○"/>
              <a:defRPr sz="1900"/>
            </a:lvl8pPr>
            <a:lvl9pPr indent="-349250" lvl="8" marL="4114800" algn="l">
              <a:lnSpc>
                <a:spcPct val="115000"/>
              </a:lnSpc>
              <a:spcBef>
                <a:spcPts val="2600"/>
              </a:spcBef>
              <a:spcAft>
                <a:spcPts val="2600"/>
              </a:spcAft>
              <a:buSzPts val="1900"/>
              <a:buChar char="■"/>
              <a:defRPr sz="1900"/>
            </a:lvl9pPr>
          </a:lstStyle>
          <a:p/>
        </p:txBody>
      </p:sp>
      <p:sp>
        <p:nvSpPr>
          <p:cNvPr id="35" name="Google Shape;35;p7"/>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810785" y="693287"/>
            <a:ext cx="10531200" cy="6300300"/>
          </a:xfrm>
          <a:prstGeom prst="rect">
            <a:avLst/>
          </a:prstGeom>
          <a:noFill/>
          <a:ln>
            <a:noFill/>
          </a:ln>
        </p:spPr>
        <p:txBody>
          <a:bodyPr anchorCtr="0" anchor="ctr" bIns="147725" lIns="147725" spcFirstLastPara="1" rIns="147725" wrap="square" tIns="147725">
            <a:noAutofit/>
          </a:bodyPr>
          <a:lstStyle>
            <a:lvl1pPr lvl="0" algn="l">
              <a:lnSpc>
                <a:spcPct val="100000"/>
              </a:lnSpc>
              <a:spcBef>
                <a:spcPts val="0"/>
              </a:spcBef>
              <a:spcAft>
                <a:spcPts val="0"/>
              </a:spcAft>
              <a:buSzPts val="7800"/>
              <a:buNone/>
              <a:defRPr sz="7800"/>
            </a:lvl1pPr>
            <a:lvl2pPr lvl="1" algn="l">
              <a:lnSpc>
                <a:spcPct val="100000"/>
              </a:lnSpc>
              <a:spcBef>
                <a:spcPts val="0"/>
              </a:spcBef>
              <a:spcAft>
                <a:spcPts val="0"/>
              </a:spcAft>
              <a:buSzPts val="7800"/>
              <a:buNone/>
              <a:defRPr sz="7800"/>
            </a:lvl2pPr>
            <a:lvl3pPr lvl="2" algn="l">
              <a:lnSpc>
                <a:spcPct val="100000"/>
              </a:lnSpc>
              <a:spcBef>
                <a:spcPts val="0"/>
              </a:spcBef>
              <a:spcAft>
                <a:spcPts val="0"/>
              </a:spcAft>
              <a:buSzPts val="7800"/>
              <a:buNone/>
              <a:defRPr sz="7800"/>
            </a:lvl3pPr>
            <a:lvl4pPr lvl="3" algn="l">
              <a:lnSpc>
                <a:spcPct val="100000"/>
              </a:lnSpc>
              <a:spcBef>
                <a:spcPts val="0"/>
              </a:spcBef>
              <a:spcAft>
                <a:spcPts val="0"/>
              </a:spcAft>
              <a:buSzPts val="7800"/>
              <a:buNone/>
              <a:defRPr sz="7800"/>
            </a:lvl4pPr>
            <a:lvl5pPr lvl="4" algn="l">
              <a:lnSpc>
                <a:spcPct val="100000"/>
              </a:lnSpc>
              <a:spcBef>
                <a:spcPts val="0"/>
              </a:spcBef>
              <a:spcAft>
                <a:spcPts val="0"/>
              </a:spcAft>
              <a:buSzPts val="7800"/>
              <a:buNone/>
              <a:defRPr sz="7800"/>
            </a:lvl5pPr>
            <a:lvl6pPr lvl="5" algn="l">
              <a:lnSpc>
                <a:spcPct val="100000"/>
              </a:lnSpc>
              <a:spcBef>
                <a:spcPts val="0"/>
              </a:spcBef>
              <a:spcAft>
                <a:spcPts val="0"/>
              </a:spcAft>
              <a:buSzPts val="7800"/>
              <a:buNone/>
              <a:defRPr sz="7800"/>
            </a:lvl6pPr>
            <a:lvl7pPr lvl="6" algn="l">
              <a:lnSpc>
                <a:spcPct val="100000"/>
              </a:lnSpc>
              <a:spcBef>
                <a:spcPts val="0"/>
              </a:spcBef>
              <a:spcAft>
                <a:spcPts val="0"/>
              </a:spcAft>
              <a:buSzPts val="7800"/>
              <a:buNone/>
              <a:defRPr sz="7800"/>
            </a:lvl7pPr>
            <a:lvl8pPr lvl="7" algn="l">
              <a:lnSpc>
                <a:spcPct val="100000"/>
              </a:lnSpc>
              <a:spcBef>
                <a:spcPts val="0"/>
              </a:spcBef>
              <a:spcAft>
                <a:spcPts val="0"/>
              </a:spcAft>
              <a:buSzPts val="7800"/>
              <a:buNone/>
              <a:defRPr sz="7800"/>
            </a:lvl8pPr>
            <a:lvl9pPr lvl="8" algn="l">
              <a:lnSpc>
                <a:spcPct val="100000"/>
              </a:lnSpc>
              <a:spcBef>
                <a:spcPts val="0"/>
              </a:spcBef>
              <a:spcAft>
                <a:spcPts val="0"/>
              </a:spcAft>
              <a:buSzPts val="7800"/>
              <a:buNone/>
              <a:defRPr sz="7800"/>
            </a:lvl9pPr>
          </a:lstStyle>
          <a:p/>
        </p:txBody>
      </p:sp>
      <p:sp>
        <p:nvSpPr>
          <p:cNvPr id="38" name="Google Shape;38;p8"/>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7561263" y="-193"/>
            <a:ext cx="7561200" cy="7921500"/>
          </a:xfrm>
          <a:prstGeom prst="rect">
            <a:avLst/>
          </a:prstGeom>
          <a:solidFill>
            <a:schemeClr val="lt2"/>
          </a:solid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9"/>
          <p:cNvSpPr txBox="1"/>
          <p:nvPr>
            <p:ph type="title"/>
          </p:nvPr>
        </p:nvSpPr>
        <p:spPr>
          <a:xfrm>
            <a:off x="439089" y="1899242"/>
            <a:ext cx="6690000" cy="2283000"/>
          </a:xfrm>
          <a:prstGeom prst="rect">
            <a:avLst/>
          </a:prstGeom>
          <a:noFill/>
          <a:ln>
            <a:noFill/>
          </a:ln>
        </p:spPr>
        <p:txBody>
          <a:bodyPr anchorCtr="0" anchor="b" bIns="147725" lIns="147725" spcFirstLastPara="1" rIns="147725" wrap="square" tIns="147725">
            <a:noAutofit/>
          </a:bodyPr>
          <a:lstStyle>
            <a:lvl1pPr lvl="0" algn="ctr">
              <a:lnSpc>
                <a:spcPct val="100000"/>
              </a:lnSpc>
              <a:spcBef>
                <a:spcPts val="0"/>
              </a:spcBef>
              <a:spcAft>
                <a:spcPts val="0"/>
              </a:spcAft>
              <a:buSzPts val="6800"/>
              <a:buNone/>
              <a:defRPr sz="6800"/>
            </a:lvl1pPr>
            <a:lvl2pPr lvl="1" algn="ctr">
              <a:lnSpc>
                <a:spcPct val="100000"/>
              </a:lnSpc>
              <a:spcBef>
                <a:spcPts val="0"/>
              </a:spcBef>
              <a:spcAft>
                <a:spcPts val="0"/>
              </a:spcAft>
              <a:buSzPts val="6800"/>
              <a:buNone/>
              <a:defRPr sz="6800"/>
            </a:lvl2pPr>
            <a:lvl3pPr lvl="2" algn="ctr">
              <a:lnSpc>
                <a:spcPct val="100000"/>
              </a:lnSpc>
              <a:spcBef>
                <a:spcPts val="0"/>
              </a:spcBef>
              <a:spcAft>
                <a:spcPts val="0"/>
              </a:spcAft>
              <a:buSzPts val="6800"/>
              <a:buNone/>
              <a:defRPr sz="6800"/>
            </a:lvl3pPr>
            <a:lvl4pPr lvl="3" algn="ctr">
              <a:lnSpc>
                <a:spcPct val="100000"/>
              </a:lnSpc>
              <a:spcBef>
                <a:spcPts val="0"/>
              </a:spcBef>
              <a:spcAft>
                <a:spcPts val="0"/>
              </a:spcAft>
              <a:buSzPts val="6800"/>
              <a:buNone/>
              <a:defRPr sz="6800"/>
            </a:lvl4pPr>
            <a:lvl5pPr lvl="4" algn="ctr">
              <a:lnSpc>
                <a:spcPct val="100000"/>
              </a:lnSpc>
              <a:spcBef>
                <a:spcPts val="0"/>
              </a:spcBef>
              <a:spcAft>
                <a:spcPts val="0"/>
              </a:spcAft>
              <a:buSzPts val="6800"/>
              <a:buNone/>
              <a:defRPr sz="6800"/>
            </a:lvl5pPr>
            <a:lvl6pPr lvl="5" algn="ctr">
              <a:lnSpc>
                <a:spcPct val="100000"/>
              </a:lnSpc>
              <a:spcBef>
                <a:spcPts val="0"/>
              </a:spcBef>
              <a:spcAft>
                <a:spcPts val="0"/>
              </a:spcAft>
              <a:buSzPts val="6800"/>
              <a:buNone/>
              <a:defRPr sz="6800"/>
            </a:lvl6pPr>
            <a:lvl7pPr lvl="6" algn="ctr">
              <a:lnSpc>
                <a:spcPct val="100000"/>
              </a:lnSpc>
              <a:spcBef>
                <a:spcPts val="0"/>
              </a:spcBef>
              <a:spcAft>
                <a:spcPts val="0"/>
              </a:spcAft>
              <a:buSzPts val="6800"/>
              <a:buNone/>
              <a:defRPr sz="6800"/>
            </a:lvl7pPr>
            <a:lvl8pPr lvl="7" algn="ctr">
              <a:lnSpc>
                <a:spcPct val="100000"/>
              </a:lnSpc>
              <a:spcBef>
                <a:spcPts val="0"/>
              </a:spcBef>
              <a:spcAft>
                <a:spcPts val="0"/>
              </a:spcAft>
              <a:buSzPts val="6800"/>
              <a:buNone/>
              <a:defRPr sz="6800"/>
            </a:lvl8pPr>
            <a:lvl9pPr lvl="8" algn="ctr">
              <a:lnSpc>
                <a:spcPct val="100000"/>
              </a:lnSpc>
              <a:spcBef>
                <a:spcPts val="0"/>
              </a:spcBef>
              <a:spcAft>
                <a:spcPts val="0"/>
              </a:spcAft>
              <a:buSzPts val="6800"/>
              <a:buNone/>
              <a:defRPr sz="6800"/>
            </a:lvl9pPr>
          </a:lstStyle>
          <a:p/>
        </p:txBody>
      </p:sp>
      <p:sp>
        <p:nvSpPr>
          <p:cNvPr id="42" name="Google Shape;42;p9"/>
          <p:cNvSpPr txBox="1"/>
          <p:nvPr>
            <p:ph idx="1" type="subTitle"/>
          </p:nvPr>
        </p:nvSpPr>
        <p:spPr>
          <a:xfrm>
            <a:off x="439089" y="4317082"/>
            <a:ext cx="6690000" cy="1902300"/>
          </a:xfrm>
          <a:prstGeom prst="rect">
            <a:avLst/>
          </a:prstGeom>
          <a:noFill/>
          <a:ln>
            <a:noFill/>
          </a:ln>
        </p:spPr>
        <p:txBody>
          <a:bodyPr anchorCtr="0" anchor="t" bIns="147725" lIns="147725" spcFirstLastPara="1" rIns="147725" wrap="square" tIns="1477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43" name="Google Shape;43;p9"/>
          <p:cNvSpPr txBox="1"/>
          <p:nvPr>
            <p:ph idx="2" type="body"/>
          </p:nvPr>
        </p:nvSpPr>
        <p:spPr>
          <a:xfrm>
            <a:off x="8169041" y="1115165"/>
            <a:ext cx="6345600" cy="5691000"/>
          </a:xfrm>
          <a:prstGeom prst="rect">
            <a:avLst/>
          </a:prstGeom>
          <a:noFill/>
          <a:ln>
            <a:noFill/>
          </a:ln>
        </p:spPr>
        <p:txBody>
          <a:bodyPr anchorCtr="0" anchor="ctr" bIns="147725" lIns="147725" spcFirstLastPara="1" rIns="147725" wrap="square" tIns="147725">
            <a:noAutofit/>
          </a:bodyPr>
          <a:lstStyle>
            <a:lvl1pPr indent="-412750" lvl="0" marL="457200" algn="l">
              <a:lnSpc>
                <a:spcPct val="115000"/>
              </a:lnSpc>
              <a:spcBef>
                <a:spcPts val="0"/>
              </a:spcBef>
              <a:spcAft>
                <a:spcPts val="0"/>
              </a:spcAft>
              <a:buSzPts val="2900"/>
              <a:buChar char="●"/>
              <a:defRPr/>
            </a:lvl1pPr>
            <a:lvl2pPr indent="-374650" lvl="1" marL="914400" algn="l">
              <a:lnSpc>
                <a:spcPct val="115000"/>
              </a:lnSpc>
              <a:spcBef>
                <a:spcPts val="2600"/>
              </a:spcBef>
              <a:spcAft>
                <a:spcPts val="0"/>
              </a:spcAft>
              <a:buSzPts val="2300"/>
              <a:buChar char="○"/>
              <a:defRPr/>
            </a:lvl2pPr>
            <a:lvl3pPr indent="-374650" lvl="2" marL="1371600" algn="l">
              <a:lnSpc>
                <a:spcPct val="115000"/>
              </a:lnSpc>
              <a:spcBef>
                <a:spcPts val="2600"/>
              </a:spcBef>
              <a:spcAft>
                <a:spcPts val="0"/>
              </a:spcAft>
              <a:buSzPts val="2300"/>
              <a:buChar char="■"/>
              <a:defRPr/>
            </a:lvl3pPr>
            <a:lvl4pPr indent="-374650" lvl="3" marL="1828800" algn="l">
              <a:lnSpc>
                <a:spcPct val="115000"/>
              </a:lnSpc>
              <a:spcBef>
                <a:spcPts val="2600"/>
              </a:spcBef>
              <a:spcAft>
                <a:spcPts val="0"/>
              </a:spcAft>
              <a:buSzPts val="2300"/>
              <a:buChar char="●"/>
              <a:defRPr/>
            </a:lvl4pPr>
            <a:lvl5pPr indent="-374650" lvl="4" marL="2286000" algn="l">
              <a:lnSpc>
                <a:spcPct val="115000"/>
              </a:lnSpc>
              <a:spcBef>
                <a:spcPts val="2600"/>
              </a:spcBef>
              <a:spcAft>
                <a:spcPts val="0"/>
              </a:spcAft>
              <a:buSzPts val="2300"/>
              <a:buChar char="○"/>
              <a:defRPr/>
            </a:lvl5pPr>
            <a:lvl6pPr indent="-374650" lvl="5" marL="2743200" algn="l">
              <a:lnSpc>
                <a:spcPct val="115000"/>
              </a:lnSpc>
              <a:spcBef>
                <a:spcPts val="2600"/>
              </a:spcBef>
              <a:spcAft>
                <a:spcPts val="0"/>
              </a:spcAft>
              <a:buSzPts val="2300"/>
              <a:buChar char="■"/>
              <a:defRPr/>
            </a:lvl6pPr>
            <a:lvl7pPr indent="-374650" lvl="6" marL="3200400" algn="l">
              <a:lnSpc>
                <a:spcPct val="115000"/>
              </a:lnSpc>
              <a:spcBef>
                <a:spcPts val="2600"/>
              </a:spcBef>
              <a:spcAft>
                <a:spcPts val="0"/>
              </a:spcAft>
              <a:buSzPts val="2300"/>
              <a:buChar char="●"/>
              <a:defRPr/>
            </a:lvl7pPr>
            <a:lvl8pPr indent="-374650" lvl="7" marL="3657600" algn="l">
              <a:lnSpc>
                <a:spcPct val="115000"/>
              </a:lnSpc>
              <a:spcBef>
                <a:spcPts val="2600"/>
              </a:spcBef>
              <a:spcAft>
                <a:spcPts val="0"/>
              </a:spcAft>
              <a:buSzPts val="2300"/>
              <a:buChar char="○"/>
              <a:defRPr/>
            </a:lvl8pPr>
            <a:lvl9pPr indent="-374650" lvl="8" marL="4114800" algn="l">
              <a:lnSpc>
                <a:spcPct val="115000"/>
              </a:lnSpc>
              <a:spcBef>
                <a:spcPts val="2600"/>
              </a:spcBef>
              <a:spcAft>
                <a:spcPts val="2600"/>
              </a:spcAft>
              <a:buSzPts val="2300"/>
              <a:buChar char="■"/>
              <a:defRPr/>
            </a:lvl9pPr>
          </a:lstStyle>
          <a:p/>
        </p:txBody>
      </p:sp>
      <p:sp>
        <p:nvSpPr>
          <p:cNvPr id="44" name="Google Shape;44;p9"/>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515496" y="6515608"/>
            <a:ext cx="9921000" cy="931800"/>
          </a:xfrm>
          <a:prstGeom prst="rect">
            <a:avLst/>
          </a:prstGeom>
          <a:noFill/>
          <a:ln>
            <a:noFill/>
          </a:ln>
        </p:spPr>
        <p:txBody>
          <a:bodyPr anchorCtr="0" anchor="ctr" bIns="147725" lIns="147725" spcFirstLastPara="1" rIns="147725" wrap="square" tIns="147725">
            <a:noAutofit/>
          </a:bodyPr>
          <a:lstStyle>
            <a:lvl1pPr indent="-228600" lvl="0" marL="457200" algn="l">
              <a:lnSpc>
                <a:spcPct val="100000"/>
              </a:lnSpc>
              <a:spcBef>
                <a:spcPts val="0"/>
              </a:spcBef>
              <a:spcAft>
                <a:spcPts val="0"/>
              </a:spcAft>
              <a:buSzPts val="2900"/>
              <a:buNone/>
              <a:defRPr/>
            </a:lvl1pPr>
          </a:lstStyle>
          <a:p/>
        </p:txBody>
      </p:sp>
      <p:sp>
        <p:nvSpPr>
          <p:cNvPr id="47" name="Google Shape;47;p10"/>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15496" y="685393"/>
            <a:ext cx="14091599" cy="882000"/>
          </a:xfrm>
          <a:prstGeom prst="rect">
            <a:avLst/>
          </a:prstGeom>
          <a:noFill/>
          <a:ln>
            <a:noFill/>
          </a:ln>
        </p:spPr>
        <p:txBody>
          <a:bodyPr anchorCtr="0" anchor="t" bIns="147725" lIns="147725" spcFirstLastPara="1" rIns="147725" wrap="square" tIns="147725">
            <a:noAutofit/>
          </a:bodyPr>
          <a:lstStyle>
            <a:lvl1pPr lvl="0"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515496" y="1774954"/>
            <a:ext cx="14091599" cy="5261700"/>
          </a:xfrm>
          <a:prstGeom prst="rect">
            <a:avLst/>
          </a:prstGeom>
          <a:noFill/>
          <a:ln>
            <a:noFill/>
          </a:ln>
        </p:spPr>
        <p:txBody>
          <a:bodyPr anchorCtr="0" anchor="t" bIns="147725" lIns="147725" spcFirstLastPara="1" rIns="147725" wrap="square" tIns="147725">
            <a:noAutofit/>
          </a:bodyPr>
          <a:lstStyle>
            <a:lvl1pPr indent="-412750" lvl="0" marL="457200" marR="0" rtl="0" algn="l">
              <a:lnSpc>
                <a:spcPct val="115000"/>
              </a:lnSpc>
              <a:spcBef>
                <a:spcPts val="0"/>
              </a:spcBef>
              <a:spcAft>
                <a:spcPts val="0"/>
              </a:spcAft>
              <a:buClr>
                <a:schemeClr val="dk2"/>
              </a:buClr>
              <a:buSzPts val="2900"/>
              <a:buFont typeface="Arial"/>
              <a:buChar char="●"/>
              <a:defRPr b="0" i="0" sz="2900" u="none" cap="none" strike="noStrike">
                <a:solidFill>
                  <a:schemeClr val="dk2"/>
                </a:solidFill>
                <a:latin typeface="Arial"/>
                <a:ea typeface="Arial"/>
                <a:cs typeface="Arial"/>
                <a:sym typeface="Arial"/>
              </a:defRPr>
            </a:lvl1pPr>
            <a:lvl2pPr indent="-374650" lvl="1" marL="914400" marR="0" rtl="0" algn="l">
              <a:lnSpc>
                <a:spcPct val="115000"/>
              </a:lnSpc>
              <a:spcBef>
                <a:spcPts val="2600"/>
              </a:spcBef>
              <a:spcAft>
                <a:spcPts val="0"/>
              </a:spcAft>
              <a:buClr>
                <a:schemeClr val="dk2"/>
              </a:buClr>
              <a:buSzPts val="2300"/>
              <a:buFont typeface="Arial"/>
              <a:buChar char="○"/>
              <a:defRPr b="0" i="0" sz="2300" u="none" cap="none" strike="noStrike">
                <a:solidFill>
                  <a:schemeClr val="dk2"/>
                </a:solidFill>
                <a:latin typeface="Arial"/>
                <a:ea typeface="Arial"/>
                <a:cs typeface="Arial"/>
                <a:sym typeface="Arial"/>
              </a:defRPr>
            </a:lvl2pPr>
            <a:lvl3pPr indent="-374650" lvl="2" marL="1371600" marR="0" rtl="0" algn="l">
              <a:lnSpc>
                <a:spcPct val="115000"/>
              </a:lnSpc>
              <a:spcBef>
                <a:spcPts val="2600"/>
              </a:spcBef>
              <a:spcAft>
                <a:spcPts val="0"/>
              </a:spcAft>
              <a:buClr>
                <a:schemeClr val="dk2"/>
              </a:buClr>
              <a:buSzPts val="2300"/>
              <a:buFont typeface="Arial"/>
              <a:buChar char="■"/>
              <a:defRPr b="0" i="0" sz="2300" u="none" cap="none" strike="noStrike">
                <a:solidFill>
                  <a:schemeClr val="dk2"/>
                </a:solidFill>
                <a:latin typeface="Arial"/>
                <a:ea typeface="Arial"/>
                <a:cs typeface="Arial"/>
                <a:sym typeface="Arial"/>
              </a:defRPr>
            </a:lvl3pPr>
            <a:lvl4pPr indent="-374650" lvl="3" marL="1828800" marR="0" rtl="0" algn="l">
              <a:lnSpc>
                <a:spcPct val="115000"/>
              </a:lnSpc>
              <a:spcBef>
                <a:spcPts val="2600"/>
              </a:spcBef>
              <a:spcAft>
                <a:spcPts val="0"/>
              </a:spcAft>
              <a:buClr>
                <a:schemeClr val="dk2"/>
              </a:buClr>
              <a:buSzPts val="2300"/>
              <a:buFont typeface="Arial"/>
              <a:buChar char="●"/>
              <a:defRPr b="0" i="0" sz="2300" u="none" cap="none" strike="noStrike">
                <a:solidFill>
                  <a:schemeClr val="dk2"/>
                </a:solidFill>
                <a:latin typeface="Arial"/>
                <a:ea typeface="Arial"/>
                <a:cs typeface="Arial"/>
                <a:sym typeface="Arial"/>
              </a:defRPr>
            </a:lvl4pPr>
            <a:lvl5pPr indent="-374650" lvl="4" marL="2286000" marR="0" rtl="0" algn="l">
              <a:lnSpc>
                <a:spcPct val="115000"/>
              </a:lnSpc>
              <a:spcBef>
                <a:spcPts val="2600"/>
              </a:spcBef>
              <a:spcAft>
                <a:spcPts val="0"/>
              </a:spcAft>
              <a:buClr>
                <a:schemeClr val="dk2"/>
              </a:buClr>
              <a:buSzPts val="2300"/>
              <a:buFont typeface="Arial"/>
              <a:buChar char="○"/>
              <a:defRPr b="0" i="0" sz="2300" u="none" cap="none" strike="noStrike">
                <a:solidFill>
                  <a:schemeClr val="dk2"/>
                </a:solidFill>
                <a:latin typeface="Arial"/>
                <a:ea typeface="Arial"/>
                <a:cs typeface="Arial"/>
                <a:sym typeface="Arial"/>
              </a:defRPr>
            </a:lvl5pPr>
            <a:lvl6pPr indent="-374650" lvl="5" marL="2743200" marR="0" rtl="0" algn="l">
              <a:lnSpc>
                <a:spcPct val="115000"/>
              </a:lnSpc>
              <a:spcBef>
                <a:spcPts val="2600"/>
              </a:spcBef>
              <a:spcAft>
                <a:spcPts val="0"/>
              </a:spcAft>
              <a:buClr>
                <a:schemeClr val="dk2"/>
              </a:buClr>
              <a:buSzPts val="2300"/>
              <a:buFont typeface="Arial"/>
              <a:buChar char="■"/>
              <a:defRPr b="0" i="0" sz="2300" u="none" cap="none" strike="noStrike">
                <a:solidFill>
                  <a:schemeClr val="dk2"/>
                </a:solidFill>
                <a:latin typeface="Arial"/>
                <a:ea typeface="Arial"/>
                <a:cs typeface="Arial"/>
                <a:sym typeface="Arial"/>
              </a:defRPr>
            </a:lvl6pPr>
            <a:lvl7pPr indent="-374650" lvl="6" marL="3200400" marR="0" rtl="0" algn="l">
              <a:lnSpc>
                <a:spcPct val="115000"/>
              </a:lnSpc>
              <a:spcBef>
                <a:spcPts val="2600"/>
              </a:spcBef>
              <a:spcAft>
                <a:spcPts val="0"/>
              </a:spcAft>
              <a:buClr>
                <a:schemeClr val="dk2"/>
              </a:buClr>
              <a:buSzPts val="2300"/>
              <a:buFont typeface="Arial"/>
              <a:buChar char="●"/>
              <a:defRPr b="0" i="0" sz="2300" u="none" cap="none" strike="noStrike">
                <a:solidFill>
                  <a:schemeClr val="dk2"/>
                </a:solidFill>
                <a:latin typeface="Arial"/>
                <a:ea typeface="Arial"/>
                <a:cs typeface="Arial"/>
                <a:sym typeface="Arial"/>
              </a:defRPr>
            </a:lvl7pPr>
            <a:lvl8pPr indent="-374650" lvl="7" marL="3657600" marR="0" rtl="0" algn="l">
              <a:lnSpc>
                <a:spcPct val="115000"/>
              </a:lnSpc>
              <a:spcBef>
                <a:spcPts val="2600"/>
              </a:spcBef>
              <a:spcAft>
                <a:spcPts val="0"/>
              </a:spcAft>
              <a:buClr>
                <a:schemeClr val="dk2"/>
              </a:buClr>
              <a:buSzPts val="2300"/>
              <a:buFont typeface="Arial"/>
              <a:buChar char="○"/>
              <a:defRPr b="0" i="0" sz="2300" u="none" cap="none" strike="noStrike">
                <a:solidFill>
                  <a:schemeClr val="dk2"/>
                </a:solidFill>
                <a:latin typeface="Arial"/>
                <a:ea typeface="Arial"/>
                <a:cs typeface="Arial"/>
                <a:sym typeface="Arial"/>
              </a:defRPr>
            </a:lvl8pPr>
            <a:lvl9pPr indent="-374650" lvl="8" marL="4114800" marR="0" rtl="0" algn="l">
              <a:lnSpc>
                <a:spcPct val="115000"/>
              </a:lnSpc>
              <a:spcBef>
                <a:spcPts val="2600"/>
              </a:spcBef>
              <a:spcAft>
                <a:spcPts val="2600"/>
              </a:spcAft>
              <a:buClr>
                <a:schemeClr val="dk2"/>
              </a:buClr>
              <a:buSzPts val="2300"/>
              <a:buFont typeface="Arial"/>
              <a:buChar char="■"/>
              <a:defRPr b="0" i="0" sz="2300" u="none" cap="none" strike="noStrike">
                <a:solidFill>
                  <a:schemeClr val="dk2"/>
                </a:solidFill>
                <a:latin typeface="Arial"/>
                <a:ea typeface="Arial"/>
                <a:cs typeface="Arial"/>
                <a:sym typeface="Arial"/>
              </a:defRPr>
            </a:lvl9pPr>
          </a:lstStyle>
          <a:p/>
        </p:txBody>
      </p:sp>
      <p:sp>
        <p:nvSpPr>
          <p:cNvPr id="12" name="Google Shape;12;p1"/>
          <p:cNvSpPr txBox="1"/>
          <p:nvPr>
            <p:ph idx="12" type="sldNum"/>
          </p:nvPr>
        </p:nvSpPr>
        <p:spPr>
          <a:xfrm>
            <a:off x="14011916" y="7181930"/>
            <a:ext cx="907500" cy="606300"/>
          </a:xfrm>
          <a:prstGeom prst="rect">
            <a:avLst/>
          </a:prstGeom>
          <a:noFill/>
          <a:ln>
            <a:noFill/>
          </a:ln>
        </p:spPr>
        <p:txBody>
          <a:bodyPr anchorCtr="0" anchor="ctr" bIns="147725" lIns="147725" spcFirstLastPara="1" rIns="147725" wrap="square" tIns="14772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26.png"/><Relationship Id="rId7"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gif"/><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22F4"/>
        </a:solidFill>
      </p:bgPr>
    </p:bg>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3">
            <a:alphaModFix/>
          </a:blip>
          <a:srcRect b="6948" l="18" r="9866" t="12445"/>
          <a:stretch/>
        </p:blipFill>
        <p:spPr>
          <a:xfrm>
            <a:off x="5728925" y="0"/>
            <a:ext cx="9393597" cy="7921626"/>
          </a:xfrm>
          <a:prstGeom prst="rect">
            <a:avLst/>
          </a:prstGeom>
          <a:noFill/>
          <a:ln>
            <a:noFill/>
          </a:ln>
        </p:spPr>
      </p:pic>
      <p:sp>
        <p:nvSpPr>
          <p:cNvPr id="59" name="Google Shape;59;p13"/>
          <p:cNvSpPr txBox="1"/>
          <p:nvPr/>
        </p:nvSpPr>
        <p:spPr>
          <a:xfrm>
            <a:off x="1131995" y="3307387"/>
            <a:ext cx="11401892" cy="1372800"/>
          </a:xfrm>
          <a:prstGeom prst="rect">
            <a:avLst/>
          </a:prstGeom>
          <a:noFill/>
          <a:ln>
            <a:noFill/>
          </a:ln>
        </p:spPr>
        <p:txBody>
          <a:bodyPr anchorCtr="0" anchor="ctr" bIns="147725" lIns="147725" spcFirstLastPara="1" rIns="147725" wrap="square" tIns="147725">
            <a:noAutofit/>
          </a:bodyPr>
          <a:lstStyle/>
          <a:p>
            <a:pPr indent="0" lvl="0" marL="0" rtl="0" algn="l">
              <a:spcBef>
                <a:spcPts val="0"/>
              </a:spcBef>
              <a:spcAft>
                <a:spcPts val="0"/>
              </a:spcAft>
              <a:buClr>
                <a:schemeClr val="dk1"/>
              </a:buClr>
              <a:buSzPts val="6500"/>
              <a:buFont typeface="Arial"/>
              <a:buNone/>
            </a:pPr>
            <a:r>
              <a:rPr b="1" lang="es-MX" sz="6500">
                <a:solidFill>
                  <a:schemeClr val="lt1"/>
                </a:solidFill>
                <a:latin typeface="Montserrat"/>
                <a:ea typeface="Montserrat"/>
                <a:cs typeface="Montserrat"/>
                <a:sym typeface="Montserrat"/>
              </a:rPr>
              <a:t>Stop&amp;Frisk</a:t>
            </a:r>
            <a:endParaRPr b="1" i="0" sz="6500" u="none" cap="none" strike="noStrike">
              <a:solidFill>
                <a:schemeClr val="lt1"/>
              </a:solidFill>
              <a:latin typeface="Montserrat"/>
              <a:ea typeface="Montserrat"/>
              <a:cs typeface="Montserrat"/>
              <a:sym typeface="Montserrat"/>
            </a:endParaRPr>
          </a:p>
        </p:txBody>
      </p:sp>
      <p:sp>
        <p:nvSpPr>
          <p:cNvPr id="60" name="Google Shape;60;p13"/>
          <p:cNvSpPr txBox="1"/>
          <p:nvPr/>
        </p:nvSpPr>
        <p:spPr>
          <a:xfrm>
            <a:off x="1109172" y="4680169"/>
            <a:ext cx="6485100" cy="792300"/>
          </a:xfrm>
          <a:prstGeom prst="rect">
            <a:avLst/>
          </a:prstGeom>
          <a:noFill/>
          <a:ln>
            <a:noFill/>
          </a:ln>
        </p:spPr>
        <p:txBody>
          <a:bodyPr anchorCtr="0" anchor="t" bIns="147725" lIns="147725" spcFirstLastPara="1" rIns="147725" wrap="square" tIns="147725">
            <a:noAutofit/>
          </a:bodyPr>
          <a:lstStyle/>
          <a:p>
            <a:pPr indent="0" lvl="0" marL="0" rtl="0" algn="l">
              <a:spcBef>
                <a:spcPts val="0"/>
              </a:spcBef>
              <a:spcAft>
                <a:spcPts val="0"/>
              </a:spcAft>
              <a:buClr>
                <a:schemeClr val="dk1"/>
              </a:buClr>
              <a:buSzPts val="3200"/>
              <a:buFont typeface="Arial"/>
              <a:buNone/>
            </a:pPr>
            <a:r>
              <a:rPr lang="es-MX" sz="3200">
                <a:solidFill>
                  <a:schemeClr val="lt1"/>
                </a:solidFill>
                <a:latin typeface="Montserrat"/>
                <a:ea typeface="Montserrat"/>
                <a:cs typeface="Montserrat"/>
                <a:sym typeface="Montserrat"/>
              </a:rPr>
              <a:t>Paulo Hernández</a:t>
            </a:r>
            <a:endParaRPr sz="32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3200"/>
              <a:buFont typeface="Arial"/>
              <a:buNone/>
            </a:pPr>
            <a:r>
              <a:rPr lang="es-MX" sz="3200">
                <a:solidFill>
                  <a:schemeClr val="lt1"/>
                </a:solidFill>
                <a:latin typeface="Montserrat"/>
                <a:ea typeface="Montserrat"/>
                <a:cs typeface="Montserrat"/>
                <a:sym typeface="Montserrat"/>
              </a:rPr>
              <a:t>Emiliano Padilla</a:t>
            </a:r>
            <a:endParaRPr sz="32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3200"/>
              <a:buFont typeface="Arial"/>
              <a:buNone/>
            </a:pPr>
            <a:r>
              <a:rPr lang="es-MX" sz="3200">
                <a:solidFill>
                  <a:schemeClr val="lt1"/>
                </a:solidFill>
                <a:latin typeface="Montserrat"/>
                <a:ea typeface="Montserrat"/>
                <a:cs typeface="Montserrat"/>
                <a:sym typeface="Montserrat"/>
              </a:rPr>
              <a:t>Naila Rubi</a:t>
            </a:r>
            <a:endParaRPr sz="3200">
              <a:solidFill>
                <a:schemeClr val="lt1"/>
              </a:solidFill>
              <a:latin typeface="Montserrat"/>
              <a:ea typeface="Montserrat"/>
              <a:cs typeface="Montserrat"/>
              <a:sym typeface="Montserrat"/>
            </a:endParaRPr>
          </a:p>
        </p:txBody>
      </p:sp>
      <p:cxnSp>
        <p:nvCxnSpPr>
          <p:cNvPr id="61" name="Google Shape;61;p13"/>
          <p:cNvCxnSpPr/>
          <p:nvPr/>
        </p:nvCxnSpPr>
        <p:spPr>
          <a:xfrm>
            <a:off x="5655525" y="4722365"/>
            <a:ext cx="1906200" cy="0"/>
          </a:xfrm>
          <a:prstGeom prst="straightConnector1">
            <a:avLst/>
          </a:prstGeom>
          <a:noFill/>
          <a:ln cap="flat" cmpd="sng" w="28575">
            <a:solidFill>
              <a:srgbClr val="4B22F4"/>
            </a:solidFill>
            <a:prstDash val="solid"/>
            <a:round/>
            <a:headEnd len="sm" w="sm" type="none"/>
            <a:tailEnd len="sm" w="sm" type="none"/>
          </a:ln>
        </p:spPr>
      </p:cxnSp>
      <p:sp>
        <p:nvSpPr>
          <p:cNvPr id="62" name="Google Shape;62;p13"/>
          <p:cNvSpPr txBox="1"/>
          <p:nvPr/>
        </p:nvSpPr>
        <p:spPr>
          <a:xfrm>
            <a:off x="1138749" y="2599684"/>
            <a:ext cx="8814900" cy="707700"/>
          </a:xfrm>
          <a:prstGeom prst="rect">
            <a:avLst/>
          </a:prstGeom>
          <a:noFill/>
          <a:ln>
            <a:noFill/>
          </a:ln>
        </p:spPr>
        <p:txBody>
          <a:bodyPr anchorCtr="0" anchor="t"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2900"/>
              <a:buFont typeface="Arial"/>
              <a:buNone/>
            </a:pPr>
            <a:r>
              <a:rPr b="0" i="0" lang="es-MX" sz="2900" u="none" cap="none" strike="noStrike">
                <a:solidFill>
                  <a:schemeClr val="lt1"/>
                </a:solidFill>
                <a:latin typeface="Montserrat SemiBold"/>
                <a:ea typeface="Montserrat SemiBold"/>
                <a:cs typeface="Montserrat SemiBold"/>
                <a:sym typeface="Montserrat SemiBold"/>
              </a:rPr>
              <a:t>Módulo: </a:t>
            </a:r>
            <a:r>
              <a:rPr lang="es-MX" sz="2900">
                <a:solidFill>
                  <a:schemeClr val="lt1"/>
                </a:solidFill>
                <a:latin typeface="Montserrat SemiBold"/>
                <a:ea typeface="Montserrat SemiBold"/>
                <a:cs typeface="Montserrat SemiBold"/>
                <a:sym typeface="Montserrat SemiBold"/>
              </a:rPr>
              <a:t>Análisis de Datos con Python</a:t>
            </a:r>
            <a:endParaRPr b="0" i="0" sz="2900" u="none" cap="none" strike="noStrike">
              <a:solidFill>
                <a:schemeClr val="lt1"/>
              </a:solidFill>
              <a:latin typeface="Montserrat SemiBold"/>
              <a:ea typeface="Montserrat SemiBold"/>
              <a:cs typeface="Montserrat SemiBold"/>
              <a:sym typeface="Montserrat SemiBold"/>
            </a:endParaRPr>
          </a:p>
        </p:txBody>
      </p:sp>
      <p:pic>
        <p:nvPicPr>
          <p:cNvPr id="63" name="Google Shape;63;p13"/>
          <p:cNvPicPr preferRelativeResize="0"/>
          <p:nvPr/>
        </p:nvPicPr>
        <p:blipFill rotWithShape="1">
          <a:blip r:embed="rId4">
            <a:alphaModFix/>
          </a:blip>
          <a:srcRect b="0" l="0" r="0" t="0"/>
          <a:stretch/>
        </p:blipFill>
        <p:spPr>
          <a:xfrm flipH="1">
            <a:off x="607160" y="4925971"/>
            <a:ext cx="182144" cy="2553202"/>
          </a:xfrm>
          <a:prstGeom prst="rect">
            <a:avLst/>
          </a:prstGeom>
          <a:noFill/>
          <a:ln>
            <a:noFill/>
          </a:ln>
        </p:spPr>
      </p:pic>
      <p:pic>
        <p:nvPicPr>
          <p:cNvPr id="64" name="Google Shape;64;p13"/>
          <p:cNvPicPr preferRelativeResize="0"/>
          <p:nvPr/>
        </p:nvPicPr>
        <p:blipFill rotWithShape="1">
          <a:blip r:embed="rId5">
            <a:alphaModFix/>
          </a:blip>
          <a:srcRect b="0" l="0" r="0" t="0"/>
          <a:stretch/>
        </p:blipFill>
        <p:spPr>
          <a:xfrm>
            <a:off x="13362039" y="6850732"/>
            <a:ext cx="1541818" cy="820170"/>
          </a:xfrm>
          <a:prstGeom prst="rect">
            <a:avLst/>
          </a:prstGeom>
          <a:noFill/>
          <a:ln>
            <a:noFill/>
          </a:ln>
        </p:spPr>
      </p:pic>
      <p:cxnSp>
        <p:nvCxnSpPr>
          <p:cNvPr id="65" name="Google Shape;65;p13"/>
          <p:cNvCxnSpPr/>
          <p:nvPr/>
        </p:nvCxnSpPr>
        <p:spPr>
          <a:xfrm>
            <a:off x="1298678" y="4648152"/>
            <a:ext cx="2896804" cy="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idx="1" type="body"/>
          </p:nvPr>
        </p:nvSpPr>
        <p:spPr>
          <a:xfrm>
            <a:off x="515496" y="1774954"/>
            <a:ext cx="14091600" cy="5261700"/>
          </a:xfrm>
          <a:prstGeom prst="rect">
            <a:avLst/>
          </a:prstGeom>
        </p:spPr>
        <p:txBody>
          <a:bodyPr anchorCtr="0" anchor="t" bIns="147725" lIns="147725" spcFirstLastPara="1" rIns="147725" wrap="square" tIns="147725">
            <a:noAutofit/>
          </a:bodyPr>
          <a:lstStyle/>
          <a:p>
            <a:pPr indent="0" lvl="0" marL="0" rtl="0" algn="l">
              <a:spcBef>
                <a:spcPts val="0"/>
              </a:spcBef>
              <a:spcAft>
                <a:spcPts val="0"/>
              </a:spcAft>
              <a:buNone/>
            </a:pPr>
            <a:r>
              <a:t/>
            </a:r>
            <a:endParaRPr/>
          </a:p>
        </p:txBody>
      </p:sp>
      <p:pic>
        <p:nvPicPr>
          <p:cNvPr id="170" name="Google Shape;170;p22"/>
          <p:cNvPicPr preferRelativeResize="0"/>
          <p:nvPr/>
        </p:nvPicPr>
        <p:blipFill>
          <a:blip r:embed="rId3">
            <a:alphaModFix/>
          </a:blip>
          <a:stretch>
            <a:fillRect/>
          </a:stretch>
        </p:blipFill>
        <p:spPr>
          <a:xfrm>
            <a:off x="357975" y="1719810"/>
            <a:ext cx="14610476" cy="6060125"/>
          </a:xfrm>
          <a:prstGeom prst="rect">
            <a:avLst/>
          </a:prstGeom>
          <a:noFill/>
          <a:ln>
            <a:noFill/>
          </a:ln>
        </p:spPr>
      </p:pic>
      <p:sp>
        <p:nvSpPr>
          <p:cNvPr id="171" name="Google Shape;171;p22"/>
          <p:cNvSpPr txBox="1"/>
          <p:nvPr/>
        </p:nvSpPr>
        <p:spPr>
          <a:xfrm>
            <a:off x="1843003" y="742850"/>
            <a:ext cx="127641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10000">
                <a:solidFill>
                  <a:srgbClr val="16181C"/>
                </a:solidFill>
                <a:latin typeface="Montserrat"/>
                <a:ea typeface="Montserrat"/>
                <a:cs typeface="Montserrat"/>
                <a:sym typeface="Montserrat"/>
              </a:rPr>
              <a:t>GÉNERO Y EDAD</a:t>
            </a:r>
            <a:endParaRPr b="0" i="0" sz="10000" u="none" cap="none" strike="noStrike">
              <a:solidFill>
                <a:srgbClr val="16181C"/>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175" name="Shape 175"/>
        <p:cNvGrpSpPr/>
        <p:nvPr/>
      </p:nvGrpSpPr>
      <p:grpSpPr>
        <a:xfrm>
          <a:off x="0" y="0"/>
          <a:ext cx="0" cy="0"/>
          <a:chOff x="0" y="0"/>
          <a:chExt cx="0" cy="0"/>
        </a:xfrm>
      </p:grpSpPr>
      <p:pic>
        <p:nvPicPr>
          <p:cNvPr id="176" name="Google Shape;176;p23"/>
          <p:cNvPicPr preferRelativeResize="0"/>
          <p:nvPr/>
        </p:nvPicPr>
        <p:blipFill rotWithShape="1">
          <a:blip r:embed="rId3">
            <a:alphaModFix/>
          </a:blip>
          <a:srcRect b="0" l="0" r="0" t="0"/>
          <a:stretch/>
        </p:blipFill>
        <p:spPr>
          <a:xfrm>
            <a:off x="726130" y="536223"/>
            <a:ext cx="3918060" cy="974641"/>
          </a:xfrm>
          <a:prstGeom prst="rect">
            <a:avLst/>
          </a:prstGeom>
          <a:noFill/>
          <a:ln>
            <a:noFill/>
          </a:ln>
        </p:spPr>
      </p:pic>
      <p:pic>
        <p:nvPicPr>
          <p:cNvPr id="177" name="Google Shape;177;p23"/>
          <p:cNvPicPr preferRelativeResize="0"/>
          <p:nvPr/>
        </p:nvPicPr>
        <p:blipFill rotWithShape="1">
          <a:blip r:embed="rId4">
            <a:alphaModFix/>
          </a:blip>
          <a:srcRect b="0" l="0" r="0" t="0"/>
          <a:stretch/>
        </p:blipFill>
        <p:spPr>
          <a:xfrm>
            <a:off x="11629882" y="6665495"/>
            <a:ext cx="2982981" cy="664829"/>
          </a:xfrm>
          <a:prstGeom prst="rect">
            <a:avLst/>
          </a:prstGeom>
          <a:noFill/>
          <a:ln>
            <a:noFill/>
          </a:ln>
        </p:spPr>
      </p:pic>
      <p:pic>
        <p:nvPicPr>
          <p:cNvPr id="178" name="Google Shape;178;p23"/>
          <p:cNvPicPr preferRelativeResize="0"/>
          <p:nvPr/>
        </p:nvPicPr>
        <p:blipFill>
          <a:blip r:embed="rId5">
            <a:alphaModFix/>
          </a:blip>
          <a:stretch>
            <a:fillRect/>
          </a:stretch>
        </p:blipFill>
        <p:spPr>
          <a:xfrm>
            <a:off x="1639275" y="252538"/>
            <a:ext cx="8213225" cy="7416550"/>
          </a:xfrm>
          <a:prstGeom prst="rect">
            <a:avLst/>
          </a:prstGeom>
          <a:noFill/>
          <a:ln>
            <a:noFill/>
          </a:ln>
        </p:spPr>
      </p:pic>
      <p:sp>
        <p:nvSpPr>
          <p:cNvPr id="179" name="Google Shape;179;p23"/>
          <p:cNvSpPr txBox="1"/>
          <p:nvPr/>
        </p:nvSpPr>
        <p:spPr>
          <a:xfrm rot="5400000">
            <a:off x="7296466" y="5385400"/>
            <a:ext cx="92184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10000">
                <a:solidFill>
                  <a:srgbClr val="16181C"/>
                </a:solidFill>
                <a:latin typeface="Montserrat"/>
                <a:ea typeface="Montserrat"/>
                <a:cs typeface="Montserrat"/>
                <a:sym typeface="Montserrat"/>
              </a:rPr>
              <a:t>ORIGEN</a:t>
            </a:r>
            <a:endParaRPr b="1" sz="10000">
              <a:solidFill>
                <a:srgbClr val="16181C"/>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000"/>
              <a:buFont typeface="Arial"/>
              <a:buNone/>
            </a:pPr>
            <a:r>
              <a:rPr b="1" lang="es-MX" sz="10000">
                <a:solidFill>
                  <a:srgbClr val="16181C"/>
                </a:solidFill>
                <a:latin typeface="Montserrat"/>
                <a:ea typeface="Montserrat"/>
                <a:cs typeface="Montserrat"/>
                <a:sym typeface="Montserrat"/>
              </a:rPr>
              <a:t>ÉTNICO</a:t>
            </a:r>
            <a:endParaRPr b="1" sz="10000">
              <a:solidFill>
                <a:srgbClr val="16181C"/>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4"/>
          <p:cNvPicPr preferRelativeResize="0"/>
          <p:nvPr/>
        </p:nvPicPr>
        <p:blipFill>
          <a:blip r:embed="rId3">
            <a:alphaModFix/>
          </a:blip>
          <a:stretch>
            <a:fillRect/>
          </a:stretch>
        </p:blipFill>
        <p:spPr>
          <a:xfrm>
            <a:off x="3091445" y="558120"/>
            <a:ext cx="10691750" cy="7056550"/>
          </a:xfrm>
          <a:prstGeom prst="rect">
            <a:avLst/>
          </a:prstGeom>
          <a:noFill/>
          <a:ln>
            <a:noFill/>
          </a:ln>
        </p:spPr>
      </p:pic>
      <p:sp>
        <p:nvSpPr>
          <p:cNvPr id="186" name="Google Shape;186;p24"/>
          <p:cNvSpPr txBox="1"/>
          <p:nvPr/>
        </p:nvSpPr>
        <p:spPr>
          <a:xfrm rot="-5400000">
            <a:off x="-2838134" y="2261200"/>
            <a:ext cx="92184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10000">
                <a:solidFill>
                  <a:srgbClr val="16181C"/>
                </a:solidFill>
                <a:latin typeface="Montserrat"/>
                <a:ea typeface="Montserrat"/>
                <a:cs typeface="Montserrat"/>
                <a:sym typeface="Montserrat"/>
              </a:rPr>
              <a:t>DISTRITO</a:t>
            </a:r>
            <a:endParaRPr b="1" sz="10000">
              <a:solidFill>
                <a:srgbClr val="16181C"/>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22F4"/>
        </a:solidFill>
      </p:bgPr>
    </p:bg>
    <p:spTree>
      <p:nvGrpSpPr>
        <p:cNvPr id="190" name="Shape 190"/>
        <p:cNvGrpSpPr/>
        <p:nvPr/>
      </p:nvGrpSpPr>
      <p:grpSpPr>
        <a:xfrm>
          <a:off x="0" y="0"/>
          <a:ext cx="0" cy="0"/>
          <a:chOff x="0" y="0"/>
          <a:chExt cx="0" cy="0"/>
        </a:xfrm>
      </p:grpSpPr>
      <p:sp>
        <p:nvSpPr>
          <p:cNvPr id="191" name="Google Shape;191;p25"/>
          <p:cNvSpPr/>
          <p:nvPr/>
        </p:nvSpPr>
        <p:spPr>
          <a:xfrm>
            <a:off x="10106532" y="0"/>
            <a:ext cx="5016000" cy="7934700"/>
          </a:xfrm>
          <a:prstGeom prst="rect">
            <a:avLst/>
          </a:prstGeom>
          <a:solidFill>
            <a:srgbClr val="16181C"/>
          </a:solid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92" name="Google Shape;192;p25"/>
          <p:cNvSpPr txBox="1"/>
          <p:nvPr/>
        </p:nvSpPr>
        <p:spPr>
          <a:xfrm>
            <a:off x="1700960" y="2389500"/>
            <a:ext cx="7214400" cy="35268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6800"/>
              <a:buFont typeface="Arial"/>
              <a:buNone/>
            </a:pPr>
            <a:r>
              <a:rPr b="1" lang="es-MX" sz="6800">
                <a:solidFill>
                  <a:srgbClr val="FFFFFF"/>
                </a:solidFill>
                <a:latin typeface="Montserrat"/>
                <a:ea typeface="Montserrat"/>
                <a:cs typeface="Montserrat"/>
                <a:sym typeface="Montserrat"/>
              </a:rPr>
              <a:t>MODELO</a:t>
            </a:r>
            <a:endParaRPr b="1" i="0" sz="6800" u="none" cap="none" strike="noStrike">
              <a:solidFill>
                <a:srgbClr val="FFFFFF"/>
              </a:solidFill>
              <a:latin typeface="Montserrat"/>
              <a:ea typeface="Montserrat"/>
              <a:cs typeface="Montserrat"/>
              <a:sym typeface="Montserrat"/>
            </a:endParaRPr>
          </a:p>
        </p:txBody>
      </p:sp>
      <p:pic>
        <p:nvPicPr>
          <p:cNvPr id="193" name="Google Shape;193;p25"/>
          <p:cNvPicPr preferRelativeResize="0"/>
          <p:nvPr/>
        </p:nvPicPr>
        <p:blipFill rotWithShape="1">
          <a:blip r:embed="rId3">
            <a:alphaModFix/>
          </a:blip>
          <a:srcRect b="0" l="0" r="0" t="0"/>
          <a:stretch/>
        </p:blipFill>
        <p:spPr>
          <a:xfrm flipH="1">
            <a:off x="607160" y="4411099"/>
            <a:ext cx="182144" cy="2553200"/>
          </a:xfrm>
          <a:prstGeom prst="rect">
            <a:avLst/>
          </a:prstGeom>
          <a:noFill/>
          <a:ln>
            <a:noFill/>
          </a:ln>
        </p:spPr>
      </p:pic>
      <p:cxnSp>
        <p:nvCxnSpPr>
          <p:cNvPr id="194" name="Google Shape;194;p25"/>
          <p:cNvCxnSpPr/>
          <p:nvPr/>
        </p:nvCxnSpPr>
        <p:spPr>
          <a:xfrm>
            <a:off x="14475850" y="6859925"/>
            <a:ext cx="0" cy="1061700"/>
          </a:xfrm>
          <a:prstGeom prst="straightConnector1">
            <a:avLst/>
          </a:prstGeom>
          <a:noFill/>
          <a:ln cap="flat" cmpd="sng" w="19050">
            <a:solidFill>
              <a:schemeClr val="lt1"/>
            </a:solidFill>
            <a:prstDash val="solid"/>
            <a:round/>
            <a:headEnd len="sm" w="sm" type="none"/>
            <a:tailEnd len="sm" w="sm" type="none"/>
          </a:ln>
        </p:spPr>
      </p:cxnSp>
      <p:pic>
        <p:nvPicPr>
          <p:cNvPr id="195" name="Google Shape;195;p25"/>
          <p:cNvPicPr preferRelativeResize="0"/>
          <p:nvPr/>
        </p:nvPicPr>
        <p:blipFill rotWithShape="1">
          <a:blip r:embed="rId4">
            <a:alphaModFix/>
          </a:blip>
          <a:srcRect b="0" l="0" r="0" t="0"/>
          <a:stretch/>
        </p:blipFill>
        <p:spPr>
          <a:xfrm>
            <a:off x="10901977" y="2886617"/>
            <a:ext cx="3017469" cy="3024898"/>
          </a:xfrm>
          <a:prstGeom prst="rect">
            <a:avLst/>
          </a:prstGeom>
          <a:noFill/>
          <a:ln>
            <a:noFill/>
          </a:ln>
        </p:spPr>
      </p:pic>
      <p:pic>
        <p:nvPicPr>
          <p:cNvPr id="196" name="Google Shape;196;p25"/>
          <p:cNvPicPr preferRelativeResize="0"/>
          <p:nvPr/>
        </p:nvPicPr>
        <p:blipFill rotWithShape="1">
          <a:blip r:embed="rId5">
            <a:alphaModFix/>
          </a:blip>
          <a:srcRect b="0" l="0" r="0" t="0"/>
          <a:stretch/>
        </p:blipFill>
        <p:spPr>
          <a:xfrm>
            <a:off x="8119915" y="607839"/>
            <a:ext cx="3384330" cy="841873"/>
          </a:xfrm>
          <a:prstGeom prst="rect">
            <a:avLst/>
          </a:prstGeom>
          <a:noFill/>
          <a:ln>
            <a:noFill/>
          </a:ln>
        </p:spPr>
      </p:pic>
      <p:cxnSp>
        <p:nvCxnSpPr>
          <p:cNvPr id="197" name="Google Shape;197;p25"/>
          <p:cNvCxnSpPr/>
          <p:nvPr/>
        </p:nvCxnSpPr>
        <p:spPr>
          <a:xfrm>
            <a:off x="14475844" y="-11"/>
            <a:ext cx="0" cy="254910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nvSpPr>
        <p:spPr>
          <a:xfrm>
            <a:off x="4780675" y="1076650"/>
            <a:ext cx="9218400" cy="6419100"/>
          </a:xfrm>
          <a:prstGeom prst="rect">
            <a:avLst/>
          </a:prstGeom>
          <a:noFill/>
          <a:ln>
            <a:noFill/>
          </a:ln>
        </p:spPr>
        <p:txBody>
          <a:bodyPr anchorCtr="0" anchor="t" bIns="147725" lIns="147725" spcFirstLastPara="1" rIns="147725" wrap="square" tIns="147725">
            <a:noAutofit/>
          </a:bodyPr>
          <a:lstStyle/>
          <a:p>
            <a:pPr indent="0" lvl="0" marL="0" marR="0" rtl="0" algn="l">
              <a:lnSpc>
                <a:spcPct val="100000"/>
              </a:lnSpc>
              <a:spcBef>
                <a:spcPts val="0"/>
              </a:spcBef>
              <a:spcAft>
                <a:spcPts val="0"/>
              </a:spcAft>
              <a:buNone/>
            </a:pPr>
            <a:r>
              <a:rPr lang="es-MX" sz="2600">
                <a:solidFill>
                  <a:srgbClr val="2B303C"/>
                </a:solidFill>
                <a:latin typeface="Montserrat Medium"/>
                <a:ea typeface="Montserrat Medium"/>
                <a:cs typeface="Montserrat Medium"/>
                <a:sym typeface="Montserrat Medium"/>
              </a:rPr>
              <a:t>En total, se construyeron e implementaron 3 modelos de tipo supervisado:</a:t>
            </a:r>
            <a:endParaRPr b="0" i="0" sz="2600" u="none" cap="none" strike="noStrike">
              <a:solidFill>
                <a:srgbClr val="2B303C"/>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t/>
            </a:r>
            <a:endParaRPr sz="2600">
              <a:solidFill>
                <a:srgbClr val="2B303C"/>
              </a:solidFill>
              <a:latin typeface="Montserrat Medium"/>
              <a:ea typeface="Montserrat Medium"/>
              <a:cs typeface="Montserrat Medium"/>
              <a:sym typeface="Montserrat Medium"/>
            </a:endParaRPr>
          </a:p>
          <a:p>
            <a:pPr indent="-533400" lvl="0" marL="1193800" marR="0" rtl="0" algn="l">
              <a:lnSpc>
                <a:spcPct val="100000"/>
              </a:lnSpc>
              <a:spcBef>
                <a:spcPts val="0"/>
              </a:spcBef>
              <a:spcAft>
                <a:spcPts val="0"/>
              </a:spcAft>
              <a:buClr>
                <a:srgbClr val="6349FC"/>
              </a:buClr>
              <a:buSzPts val="2600"/>
              <a:buFont typeface="Montserrat Medium"/>
              <a:buChar char="●"/>
            </a:pPr>
            <a:r>
              <a:rPr lang="es-MX" sz="2600">
                <a:solidFill>
                  <a:srgbClr val="2B303C"/>
                </a:solidFill>
                <a:latin typeface="Montserrat Medium"/>
                <a:ea typeface="Montserrat Medium"/>
                <a:cs typeface="Montserrat Medium"/>
                <a:sym typeface="Montserrat Medium"/>
              </a:rPr>
              <a:t>Isolation Forest</a:t>
            </a:r>
            <a:endParaRPr sz="2600">
              <a:solidFill>
                <a:srgbClr val="2B303C"/>
              </a:solidFill>
              <a:latin typeface="Montserrat Medium"/>
              <a:ea typeface="Montserrat Medium"/>
              <a:cs typeface="Montserrat Medium"/>
              <a:sym typeface="Montserrat Medium"/>
            </a:endParaRPr>
          </a:p>
          <a:p>
            <a:pPr indent="0" lvl="0" marL="11938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2B303C"/>
              </a:solidFill>
              <a:latin typeface="Montserrat Medium"/>
              <a:ea typeface="Montserrat Medium"/>
              <a:cs typeface="Montserrat Medium"/>
              <a:sym typeface="Montserrat Medium"/>
            </a:endParaRPr>
          </a:p>
          <a:p>
            <a:pPr indent="-533400" lvl="0" marL="1193800" marR="0" rtl="0" algn="l">
              <a:lnSpc>
                <a:spcPct val="100000"/>
              </a:lnSpc>
              <a:spcBef>
                <a:spcPts val="0"/>
              </a:spcBef>
              <a:spcAft>
                <a:spcPts val="0"/>
              </a:spcAft>
              <a:buClr>
                <a:srgbClr val="6349FC"/>
              </a:buClr>
              <a:buSzPts val="2600"/>
              <a:buFont typeface="Montserrat Medium"/>
              <a:buChar char="●"/>
            </a:pPr>
            <a:r>
              <a:rPr lang="es-MX" sz="2600">
                <a:solidFill>
                  <a:srgbClr val="2B303C"/>
                </a:solidFill>
                <a:latin typeface="Montserrat Medium"/>
                <a:ea typeface="Montserrat Medium"/>
                <a:cs typeface="Montserrat Medium"/>
                <a:sym typeface="Montserrat Medium"/>
              </a:rPr>
              <a:t>Red Neuronal</a:t>
            </a:r>
            <a:endParaRPr sz="2600">
              <a:solidFill>
                <a:srgbClr val="2B303C"/>
              </a:solidFill>
              <a:latin typeface="Montserrat Medium"/>
              <a:ea typeface="Montserrat Medium"/>
              <a:cs typeface="Montserrat Medium"/>
              <a:sym typeface="Montserrat Medium"/>
            </a:endParaRPr>
          </a:p>
          <a:p>
            <a:pPr indent="0" lvl="0" marL="914400" marR="0" rtl="0" algn="l">
              <a:lnSpc>
                <a:spcPct val="100000"/>
              </a:lnSpc>
              <a:spcBef>
                <a:spcPts val="0"/>
              </a:spcBef>
              <a:spcAft>
                <a:spcPts val="0"/>
              </a:spcAft>
              <a:buNone/>
            </a:pPr>
            <a:r>
              <a:t/>
            </a:r>
            <a:endParaRPr sz="2600">
              <a:solidFill>
                <a:srgbClr val="2B303C"/>
              </a:solidFill>
              <a:latin typeface="Montserrat Medium"/>
              <a:ea typeface="Montserrat Medium"/>
              <a:cs typeface="Montserrat Medium"/>
              <a:sym typeface="Montserrat Medium"/>
            </a:endParaRPr>
          </a:p>
          <a:p>
            <a:pPr indent="-533400" lvl="0" marL="1193800" marR="0" rtl="0" algn="l">
              <a:lnSpc>
                <a:spcPct val="100000"/>
              </a:lnSpc>
              <a:spcBef>
                <a:spcPts val="0"/>
              </a:spcBef>
              <a:spcAft>
                <a:spcPts val="0"/>
              </a:spcAft>
              <a:buClr>
                <a:srgbClr val="6349FC"/>
              </a:buClr>
              <a:buSzPts val="2600"/>
              <a:buFont typeface="Montserrat Medium"/>
              <a:buChar char="●"/>
            </a:pPr>
            <a:r>
              <a:rPr lang="es-MX" sz="2600">
                <a:solidFill>
                  <a:srgbClr val="2B303C"/>
                </a:solidFill>
                <a:latin typeface="Montserrat Medium"/>
                <a:ea typeface="Montserrat Medium"/>
                <a:cs typeface="Montserrat Medium"/>
                <a:sym typeface="Montserrat Medium"/>
              </a:rPr>
              <a:t>Support Vector Machine</a:t>
            </a:r>
            <a:endParaRPr sz="2600">
              <a:solidFill>
                <a:srgbClr val="2B303C"/>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t/>
            </a:r>
            <a:endParaRPr sz="2600">
              <a:solidFill>
                <a:srgbClr val="2B303C"/>
              </a:solidFill>
              <a:latin typeface="Montserrat Medium"/>
              <a:ea typeface="Montserrat Medium"/>
              <a:cs typeface="Montserrat Medium"/>
              <a:sym typeface="Montserrat Medium"/>
            </a:endParaRPr>
          </a:p>
          <a:p>
            <a:pPr indent="0" lvl="0" marL="0" rtl="0" algn="l">
              <a:spcBef>
                <a:spcPts val="0"/>
              </a:spcBef>
              <a:spcAft>
                <a:spcPts val="0"/>
              </a:spcAft>
              <a:buNone/>
            </a:pPr>
            <a:r>
              <a:rPr lang="es-MX" sz="2600">
                <a:solidFill>
                  <a:srgbClr val="2B303C"/>
                </a:solidFill>
                <a:latin typeface="Montserrat Medium"/>
                <a:ea typeface="Montserrat Medium"/>
                <a:cs typeface="Montserrat Medium"/>
                <a:sym typeface="Montserrat Medium"/>
              </a:rPr>
              <a:t>Para la realización del modelo la base de datos se dividió en:</a:t>
            </a:r>
            <a:endParaRPr sz="2600">
              <a:solidFill>
                <a:srgbClr val="2B303C"/>
              </a:solidFill>
              <a:latin typeface="Montserrat Medium"/>
              <a:ea typeface="Montserrat Medium"/>
              <a:cs typeface="Montserrat Medium"/>
              <a:sym typeface="Montserrat Medium"/>
            </a:endParaRPr>
          </a:p>
          <a:p>
            <a:pPr indent="-393700" lvl="0" marL="914400" rtl="0" algn="l">
              <a:spcBef>
                <a:spcPts val="0"/>
              </a:spcBef>
              <a:spcAft>
                <a:spcPts val="0"/>
              </a:spcAft>
              <a:buClr>
                <a:srgbClr val="2B303C"/>
              </a:buClr>
              <a:buSzPts val="2600"/>
              <a:buFont typeface="Montserrat Medium"/>
              <a:buChar char="●"/>
            </a:pPr>
            <a:r>
              <a:rPr lang="es-MX" sz="2600">
                <a:solidFill>
                  <a:srgbClr val="2B303C"/>
                </a:solidFill>
                <a:latin typeface="Montserrat Medium"/>
                <a:ea typeface="Montserrat Medium"/>
                <a:cs typeface="Montserrat Medium"/>
                <a:sym typeface="Montserrat Medium"/>
              </a:rPr>
              <a:t>Base de entrenamiento (85%)</a:t>
            </a:r>
            <a:endParaRPr sz="2600">
              <a:solidFill>
                <a:srgbClr val="2B303C"/>
              </a:solidFill>
              <a:latin typeface="Montserrat Medium"/>
              <a:ea typeface="Montserrat Medium"/>
              <a:cs typeface="Montserrat Medium"/>
              <a:sym typeface="Montserrat Medium"/>
            </a:endParaRPr>
          </a:p>
          <a:p>
            <a:pPr indent="-393700" lvl="0" marL="914400" rtl="0" algn="l">
              <a:spcBef>
                <a:spcPts val="0"/>
              </a:spcBef>
              <a:spcAft>
                <a:spcPts val="0"/>
              </a:spcAft>
              <a:buClr>
                <a:srgbClr val="2B303C"/>
              </a:buClr>
              <a:buSzPts val="2600"/>
              <a:buFont typeface="Montserrat Medium"/>
              <a:buChar char="●"/>
            </a:pPr>
            <a:r>
              <a:rPr lang="es-MX" sz="2600">
                <a:solidFill>
                  <a:srgbClr val="2B303C"/>
                </a:solidFill>
                <a:latin typeface="Montserrat Medium"/>
                <a:ea typeface="Montserrat Medium"/>
                <a:cs typeface="Montserrat Medium"/>
                <a:sym typeface="Montserrat Medium"/>
              </a:rPr>
              <a:t>Base de prueba (15%)</a:t>
            </a:r>
            <a:endParaRPr sz="2600">
              <a:solidFill>
                <a:srgbClr val="2B303C"/>
              </a:solidFill>
              <a:latin typeface="Montserrat Medium"/>
              <a:ea typeface="Montserrat Medium"/>
              <a:cs typeface="Montserrat Medium"/>
              <a:sym typeface="Montserrat Medium"/>
            </a:endParaRPr>
          </a:p>
          <a:p>
            <a:pPr indent="0" lvl="0" marL="0" rtl="0" algn="l">
              <a:spcBef>
                <a:spcPts val="0"/>
              </a:spcBef>
              <a:spcAft>
                <a:spcPts val="0"/>
              </a:spcAft>
              <a:buNone/>
            </a:pPr>
            <a:r>
              <a:rPr lang="es-MX" sz="2600">
                <a:solidFill>
                  <a:srgbClr val="2B303C"/>
                </a:solidFill>
                <a:latin typeface="Montserrat Medium"/>
                <a:ea typeface="Montserrat Medium"/>
                <a:cs typeface="Montserrat Medium"/>
                <a:sym typeface="Montserrat Medium"/>
              </a:rPr>
              <a:t>Asimismo se realizaron validaciones del modelo con un tamaño del 30% sobre la base de prueba.</a:t>
            </a:r>
            <a:endParaRPr sz="2600">
              <a:solidFill>
                <a:srgbClr val="2B303C"/>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t/>
            </a:r>
            <a:endParaRPr sz="2600">
              <a:solidFill>
                <a:srgbClr val="2B303C"/>
              </a:solidFill>
              <a:latin typeface="Montserrat Medium"/>
              <a:ea typeface="Montserrat Medium"/>
              <a:cs typeface="Montserrat Medium"/>
              <a:sym typeface="Montserrat Medium"/>
            </a:endParaRPr>
          </a:p>
        </p:txBody>
      </p:sp>
      <p:sp>
        <p:nvSpPr>
          <p:cNvPr id="203" name="Google Shape;203;p26"/>
          <p:cNvSpPr/>
          <p:nvPr/>
        </p:nvSpPr>
        <p:spPr>
          <a:xfrm>
            <a:off x="0" y="7716827"/>
            <a:ext cx="15122400" cy="205200"/>
          </a:xfrm>
          <a:prstGeom prst="rect">
            <a:avLst/>
          </a:prstGeom>
          <a:solidFill>
            <a:srgbClr val="1B1C1F"/>
          </a:solid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4" name="Google Shape;204;p26"/>
          <p:cNvPicPr preferRelativeResize="0"/>
          <p:nvPr/>
        </p:nvPicPr>
        <p:blipFill rotWithShape="1">
          <a:blip r:embed="rId3">
            <a:alphaModFix/>
          </a:blip>
          <a:srcRect b="0" l="0" r="0" t="0"/>
          <a:stretch/>
        </p:blipFill>
        <p:spPr>
          <a:xfrm>
            <a:off x="498500" y="709642"/>
            <a:ext cx="1430575" cy="126308"/>
          </a:xfrm>
          <a:prstGeom prst="rect">
            <a:avLst/>
          </a:prstGeom>
          <a:noFill/>
          <a:ln>
            <a:noFill/>
          </a:ln>
        </p:spPr>
      </p:pic>
      <p:sp>
        <p:nvSpPr>
          <p:cNvPr id="205" name="Google Shape;205;p26"/>
          <p:cNvSpPr txBox="1"/>
          <p:nvPr/>
        </p:nvSpPr>
        <p:spPr>
          <a:xfrm>
            <a:off x="2274567" y="414450"/>
            <a:ext cx="92184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4000">
                <a:solidFill>
                  <a:srgbClr val="16181C"/>
                </a:solidFill>
                <a:latin typeface="Montserrat"/>
                <a:ea typeface="Montserrat"/>
                <a:cs typeface="Montserrat"/>
                <a:sym typeface="Montserrat"/>
              </a:rPr>
              <a:t>MODELO</a:t>
            </a:r>
            <a:endParaRPr b="0" i="0" sz="4000" u="none" cap="none" strike="noStrike">
              <a:solidFill>
                <a:srgbClr val="16181C"/>
              </a:solidFill>
              <a:latin typeface="Montserrat"/>
              <a:ea typeface="Montserrat"/>
              <a:cs typeface="Montserrat"/>
              <a:sym typeface="Montserrat"/>
            </a:endParaRPr>
          </a:p>
        </p:txBody>
      </p:sp>
      <p:cxnSp>
        <p:nvCxnSpPr>
          <p:cNvPr id="206" name="Google Shape;206;p26"/>
          <p:cNvCxnSpPr/>
          <p:nvPr/>
        </p:nvCxnSpPr>
        <p:spPr>
          <a:xfrm>
            <a:off x="14475844" y="-11"/>
            <a:ext cx="0" cy="3877500"/>
          </a:xfrm>
          <a:prstGeom prst="straightConnector1">
            <a:avLst/>
          </a:prstGeom>
          <a:noFill/>
          <a:ln cap="flat" cmpd="sng" w="19050">
            <a:solidFill>
              <a:srgbClr val="6349FC"/>
            </a:solidFill>
            <a:prstDash val="solid"/>
            <a:round/>
            <a:headEnd len="sm" w="sm" type="none"/>
            <a:tailEnd len="sm" w="sm" type="none"/>
          </a:ln>
        </p:spPr>
      </p:cxnSp>
      <p:cxnSp>
        <p:nvCxnSpPr>
          <p:cNvPr id="207" name="Google Shape;207;p26"/>
          <p:cNvCxnSpPr/>
          <p:nvPr/>
        </p:nvCxnSpPr>
        <p:spPr>
          <a:xfrm>
            <a:off x="14475850" y="6859925"/>
            <a:ext cx="0" cy="1061700"/>
          </a:xfrm>
          <a:prstGeom prst="straightConnector1">
            <a:avLst/>
          </a:prstGeom>
          <a:noFill/>
          <a:ln cap="flat" cmpd="sng" w="19050">
            <a:solidFill>
              <a:srgbClr val="6349FC"/>
            </a:solidFill>
            <a:prstDash val="solid"/>
            <a:round/>
            <a:headEnd len="sm" w="sm" type="none"/>
            <a:tailEnd len="sm" w="sm" type="none"/>
          </a:ln>
        </p:spPr>
      </p:cxnSp>
      <p:sp>
        <p:nvSpPr>
          <p:cNvPr id="208" name="Google Shape;208;p26"/>
          <p:cNvSpPr txBox="1"/>
          <p:nvPr/>
        </p:nvSpPr>
        <p:spPr>
          <a:xfrm rot="-5400000">
            <a:off x="12971200" y="5038125"/>
            <a:ext cx="3009300" cy="657900"/>
          </a:xfrm>
          <a:prstGeom prst="rect">
            <a:avLst/>
          </a:prstGeom>
          <a:noFill/>
          <a:ln>
            <a:noFill/>
          </a:ln>
        </p:spPr>
        <p:txBody>
          <a:bodyPr anchorCtr="0" anchor="t" bIns="147725" lIns="147725" spcFirstLastPara="1" rIns="147725" wrap="square" tIns="147725">
            <a:noAutofit/>
          </a:bodyPr>
          <a:lstStyle/>
          <a:p>
            <a:pPr indent="0" lvl="0" marL="0" rtl="0" algn="l">
              <a:spcBef>
                <a:spcPts val="0"/>
              </a:spcBef>
              <a:spcAft>
                <a:spcPts val="0"/>
              </a:spcAft>
              <a:buClr>
                <a:schemeClr val="dk1"/>
              </a:buClr>
              <a:buSzPts val="2300"/>
              <a:buFont typeface="Arial"/>
              <a:buNone/>
            </a:pPr>
            <a:r>
              <a:rPr lang="es-MX" sz="2300">
                <a:solidFill>
                  <a:srgbClr val="D8D8D8"/>
                </a:solidFill>
                <a:latin typeface="Montserrat"/>
                <a:ea typeface="Montserrat"/>
                <a:cs typeface="Montserrat"/>
                <a:sym typeface="Montserrat"/>
              </a:rPr>
              <a:t>STOP &amp; FRISK</a:t>
            </a:r>
            <a:endParaRPr sz="2300">
              <a:solidFill>
                <a:srgbClr val="D8D8D8"/>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300"/>
              <a:buFont typeface="Arial"/>
              <a:buNone/>
            </a:pPr>
            <a:r>
              <a:t/>
            </a:r>
            <a:endParaRPr sz="2300">
              <a:solidFill>
                <a:srgbClr val="D8D8D8"/>
              </a:solidFill>
              <a:latin typeface="Montserrat"/>
              <a:ea typeface="Montserrat"/>
              <a:cs typeface="Montserrat"/>
              <a:sym typeface="Montserrat"/>
            </a:endParaRPr>
          </a:p>
        </p:txBody>
      </p:sp>
      <p:pic>
        <p:nvPicPr>
          <p:cNvPr id="209" name="Google Shape;209;p26"/>
          <p:cNvPicPr preferRelativeResize="0"/>
          <p:nvPr/>
        </p:nvPicPr>
        <p:blipFill>
          <a:blip r:embed="rId4">
            <a:alphaModFix/>
          </a:blip>
          <a:stretch>
            <a:fillRect/>
          </a:stretch>
        </p:blipFill>
        <p:spPr>
          <a:xfrm>
            <a:off x="686975" y="1941747"/>
            <a:ext cx="3573600" cy="3573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7"/>
          <p:cNvPicPr preferRelativeResize="0"/>
          <p:nvPr/>
        </p:nvPicPr>
        <p:blipFill rotWithShape="1">
          <a:blip r:embed="rId3">
            <a:alphaModFix/>
          </a:blip>
          <a:srcRect b="0" l="0" r="0" t="0"/>
          <a:stretch/>
        </p:blipFill>
        <p:spPr>
          <a:xfrm>
            <a:off x="498500" y="709642"/>
            <a:ext cx="1430575" cy="126308"/>
          </a:xfrm>
          <a:prstGeom prst="rect">
            <a:avLst/>
          </a:prstGeom>
          <a:noFill/>
          <a:ln>
            <a:noFill/>
          </a:ln>
        </p:spPr>
      </p:pic>
      <p:sp>
        <p:nvSpPr>
          <p:cNvPr id="215" name="Google Shape;215;p27"/>
          <p:cNvSpPr txBox="1"/>
          <p:nvPr/>
        </p:nvSpPr>
        <p:spPr>
          <a:xfrm>
            <a:off x="2295842" y="414450"/>
            <a:ext cx="92184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4000">
                <a:solidFill>
                  <a:srgbClr val="16181C"/>
                </a:solidFill>
                <a:latin typeface="Montserrat"/>
                <a:ea typeface="Montserrat"/>
                <a:cs typeface="Montserrat"/>
                <a:sym typeface="Montserrat"/>
              </a:rPr>
              <a:t>RESULTADOS</a:t>
            </a:r>
            <a:endParaRPr b="0" i="0" sz="4000" u="none" cap="none" strike="noStrike">
              <a:solidFill>
                <a:srgbClr val="16181C"/>
              </a:solidFill>
              <a:latin typeface="Montserrat"/>
              <a:ea typeface="Montserrat"/>
              <a:cs typeface="Montserrat"/>
              <a:sym typeface="Montserrat"/>
            </a:endParaRPr>
          </a:p>
        </p:txBody>
      </p:sp>
      <p:cxnSp>
        <p:nvCxnSpPr>
          <p:cNvPr id="216" name="Google Shape;216;p27"/>
          <p:cNvCxnSpPr/>
          <p:nvPr/>
        </p:nvCxnSpPr>
        <p:spPr>
          <a:xfrm>
            <a:off x="14475844" y="-11"/>
            <a:ext cx="0" cy="3877500"/>
          </a:xfrm>
          <a:prstGeom prst="straightConnector1">
            <a:avLst/>
          </a:prstGeom>
          <a:noFill/>
          <a:ln cap="flat" cmpd="sng" w="19050">
            <a:solidFill>
              <a:srgbClr val="4B22F4"/>
            </a:solidFill>
            <a:prstDash val="solid"/>
            <a:round/>
            <a:headEnd len="sm" w="sm" type="none"/>
            <a:tailEnd len="sm" w="sm" type="none"/>
          </a:ln>
        </p:spPr>
      </p:cxnSp>
      <p:cxnSp>
        <p:nvCxnSpPr>
          <p:cNvPr id="217" name="Google Shape;217;p27"/>
          <p:cNvCxnSpPr/>
          <p:nvPr/>
        </p:nvCxnSpPr>
        <p:spPr>
          <a:xfrm>
            <a:off x="14475850" y="6859925"/>
            <a:ext cx="0" cy="1061700"/>
          </a:xfrm>
          <a:prstGeom prst="straightConnector1">
            <a:avLst/>
          </a:prstGeom>
          <a:noFill/>
          <a:ln cap="flat" cmpd="sng" w="19050">
            <a:solidFill>
              <a:srgbClr val="4B22F4"/>
            </a:solidFill>
            <a:prstDash val="solid"/>
            <a:round/>
            <a:headEnd len="sm" w="sm" type="none"/>
            <a:tailEnd len="sm" w="sm" type="none"/>
          </a:ln>
        </p:spPr>
      </p:cxnSp>
      <p:sp>
        <p:nvSpPr>
          <p:cNvPr id="218" name="Google Shape;218;p27"/>
          <p:cNvSpPr txBox="1"/>
          <p:nvPr/>
        </p:nvSpPr>
        <p:spPr>
          <a:xfrm rot="-5400000">
            <a:off x="12971200" y="5038125"/>
            <a:ext cx="3009300" cy="657900"/>
          </a:xfrm>
          <a:prstGeom prst="rect">
            <a:avLst/>
          </a:prstGeom>
          <a:noFill/>
          <a:ln>
            <a:noFill/>
          </a:ln>
        </p:spPr>
        <p:txBody>
          <a:bodyPr anchorCtr="0" anchor="t" bIns="147725" lIns="147725" spcFirstLastPara="1" rIns="147725" wrap="square" tIns="147725">
            <a:noAutofit/>
          </a:bodyPr>
          <a:lstStyle/>
          <a:p>
            <a:pPr indent="0" lvl="0" marL="0" rtl="0" algn="l">
              <a:spcBef>
                <a:spcPts val="0"/>
              </a:spcBef>
              <a:spcAft>
                <a:spcPts val="0"/>
              </a:spcAft>
              <a:buClr>
                <a:schemeClr val="dk1"/>
              </a:buClr>
              <a:buSzPts val="2300"/>
              <a:buFont typeface="Arial"/>
              <a:buNone/>
            </a:pPr>
            <a:r>
              <a:rPr lang="es-MX" sz="2300">
                <a:solidFill>
                  <a:srgbClr val="D8D8D8"/>
                </a:solidFill>
                <a:latin typeface="Montserrat"/>
                <a:ea typeface="Montserrat"/>
                <a:cs typeface="Montserrat"/>
                <a:sym typeface="Montserrat"/>
              </a:rPr>
              <a:t>STOP &amp; FRISK</a:t>
            </a:r>
            <a:endParaRPr sz="2300">
              <a:solidFill>
                <a:srgbClr val="D8D8D8"/>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300"/>
              <a:buFont typeface="Arial"/>
              <a:buNone/>
            </a:pPr>
            <a:r>
              <a:t/>
            </a:r>
            <a:endParaRPr sz="2300">
              <a:solidFill>
                <a:srgbClr val="D8D8D8"/>
              </a:solidFill>
              <a:latin typeface="Montserrat"/>
              <a:ea typeface="Montserrat"/>
              <a:cs typeface="Montserrat"/>
              <a:sym typeface="Montserrat"/>
            </a:endParaRPr>
          </a:p>
        </p:txBody>
      </p:sp>
      <p:sp>
        <p:nvSpPr>
          <p:cNvPr id="219" name="Google Shape;219;p27"/>
          <p:cNvSpPr txBox="1"/>
          <p:nvPr/>
        </p:nvSpPr>
        <p:spPr>
          <a:xfrm>
            <a:off x="2133174" y="3046346"/>
            <a:ext cx="3206700" cy="2705700"/>
          </a:xfrm>
          <a:prstGeom prst="rect">
            <a:avLst/>
          </a:prstGeom>
          <a:noFill/>
          <a:ln>
            <a:noFill/>
          </a:ln>
        </p:spPr>
        <p:txBody>
          <a:bodyPr anchorCtr="0" anchor="ctr"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8000"/>
              <a:buFont typeface="Arial"/>
              <a:buNone/>
            </a:pPr>
            <a:r>
              <a:rPr b="1" lang="es-MX" sz="8000">
                <a:solidFill>
                  <a:srgbClr val="6349FC"/>
                </a:solidFill>
                <a:latin typeface="Montserrat"/>
                <a:ea typeface="Montserrat"/>
                <a:cs typeface="Montserrat"/>
                <a:sym typeface="Montserrat"/>
              </a:rPr>
              <a:t>0.626</a:t>
            </a:r>
            <a:endParaRPr b="0" i="0" sz="8000" u="none" cap="none" strike="noStrike">
              <a:solidFill>
                <a:srgbClr val="6349FC"/>
              </a:solidFill>
              <a:latin typeface="Montserrat"/>
              <a:ea typeface="Montserrat"/>
              <a:cs typeface="Montserrat"/>
              <a:sym typeface="Montserrat"/>
            </a:endParaRPr>
          </a:p>
        </p:txBody>
      </p:sp>
      <p:cxnSp>
        <p:nvCxnSpPr>
          <p:cNvPr id="220" name="Google Shape;220;p27"/>
          <p:cNvCxnSpPr/>
          <p:nvPr/>
        </p:nvCxnSpPr>
        <p:spPr>
          <a:xfrm>
            <a:off x="5668729" y="3194397"/>
            <a:ext cx="0" cy="2409600"/>
          </a:xfrm>
          <a:prstGeom prst="straightConnector1">
            <a:avLst/>
          </a:prstGeom>
          <a:noFill/>
          <a:ln cap="flat" cmpd="sng" w="28575">
            <a:solidFill>
              <a:srgbClr val="D8D8D8"/>
            </a:solidFill>
            <a:prstDash val="solid"/>
            <a:round/>
            <a:headEnd len="sm" w="sm" type="none"/>
            <a:tailEnd len="sm" w="sm" type="none"/>
          </a:ln>
        </p:spPr>
      </p:cxnSp>
      <p:cxnSp>
        <p:nvCxnSpPr>
          <p:cNvPr id="221" name="Google Shape;221;p27"/>
          <p:cNvCxnSpPr/>
          <p:nvPr/>
        </p:nvCxnSpPr>
        <p:spPr>
          <a:xfrm>
            <a:off x="9216190" y="3194397"/>
            <a:ext cx="0" cy="2409600"/>
          </a:xfrm>
          <a:prstGeom prst="straightConnector1">
            <a:avLst/>
          </a:prstGeom>
          <a:noFill/>
          <a:ln cap="flat" cmpd="sng" w="28575">
            <a:solidFill>
              <a:srgbClr val="D8D8D8"/>
            </a:solidFill>
            <a:prstDash val="solid"/>
            <a:round/>
            <a:headEnd len="sm" w="sm" type="none"/>
            <a:tailEnd len="sm" w="sm" type="none"/>
          </a:ln>
        </p:spPr>
      </p:cxnSp>
      <p:sp>
        <p:nvSpPr>
          <p:cNvPr id="222" name="Google Shape;222;p27"/>
          <p:cNvSpPr txBox="1"/>
          <p:nvPr/>
        </p:nvSpPr>
        <p:spPr>
          <a:xfrm>
            <a:off x="5839160" y="3046346"/>
            <a:ext cx="3206700" cy="2705700"/>
          </a:xfrm>
          <a:prstGeom prst="rect">
            <a:avLst/>
          </a:prstGeom>
          <a:noFill/>
          <a:ln>
            <a:noFill/>
          </a:ln>
        </p:spPr>
        <p:txBody>
          <a:bodyPr anchorCtr="0" anchor="ctr"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8000"/>
              <a:buFont typeface="Arial"/>
              <a:buNone/>
            </a:pPr>
            <a:r>
              <a:rPr b="1" lang="es-MX" sz="8000">
                <a:solidFill>
                  <a:srgbClr val="6349FC"/>
                </a:solidFill>
                <a:latin typeface="Montserrat"/>
                <a:ea typeface="Montserrat"/>
                <a:cs typeface="Montserrat"/>
                <a:sym typeface="Montserrat"/>
              </a:rPr>
              <a:t>0.799</a:t>
            </a:r>
            <a:endParaRPr b="0" i="0" sz="8000" u="none" cap="none" strike="noStrike">
              <a:solidFill>
                <a:srgbClr val="6349FC"/>
              </a:solidFill>
              <a:latin typeface="Montserrat"/>
              <a:ea typeface="Montserrat"/>
              <a:cs typeface="Montserrat"/>
              <a:sym typeface="Montserrat"/>
            </a:endParaRPr>
          </a:p>
        </p:txBody>
      </p:sp>
      <p:sp>
        <p:nvSpPr>
          <p:cNvPr id="223" name="Google Shape;223;p27"/>
          <p:cNvSpPr txBox="1"/>
          <p:nvPr/>
        </p:nvSpPr>
        <p:spPr>
          <a:xfrm>
            <a:off x="9587921" y="3046346"/>
            <a:ext cx="3206700" cy="2705700"/>
          </a:xfrm>
          <a:prstGeom prst="rect">
            <a:avLst/>
          </a:prstGeom>
          <a:noFill/>
          <a:ln>
            <a:noFill/>
          </a:ln>
        </p:spPr>
        <p:txBody>
          <a:bodyPr anchorCtr="0" anchor="ctr"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8000"/>
              <a:buFont typeface="Arial"/>
              <a:buNone/>
            </a:pPr>
            <a:r>
              <a:rPr b="1" lang="es-MX" sz="8000">
                <a:solidFill>
                  <a:srgbClr val="6349FC"/>
                </a:solidFill>
                <a:latin typeface="Montserrat"/>
                <a:ea typeface="Montserrat"/>
                <a:cs typeface="Montserrat"/>
                <a:sym typeface="Montserrat"/>
              </a:rPr>
              <a:t>0.594</a:t>
            </a:r>
            <a:endParaRPr b="0" i="0" sz="8000" u="none" cap="none" strike="noStrike">
              <a:solidFill>
                <a:srgbClr val="6349FC"/>
              </a:solidFill>
              <a:latin typeface="Montserrat"/>
              <a:ea typeface="Montserrat"/>
              <a:cs typeface="Montserrat"/>
              <a:sym typeface="Montserrat"/>
            </a:endParaRPr>
          </a:p>
        </p:txBody>
      </p:sp>
      <p:sp>
        <p:nvSpPr>
          <p:cNvPr id="224" name="Google Shape;224;p27"/>
          <p:cNvSpPr txBox="1"/>
          <p:nvPr/>
        </p:nvSpPr>
        <p:spPr>
          <a:xfrm>
            <a:off x="2450478" y="5285661"/>
            <a:ext cx="2550600" cy="1908600"/>
          </a:xfrm>
          <a:prstGeom prst="rect">
            <a:avLst/>
          </a:prstGeom>
          <a:noFill/>
          <a:ln>
            <a:noFill/>
          </a:ln>
        </p:spPr>
        <p:txBody>
          <a:bodyPr anchorCtr="0" anchor="t"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1800"/>
              <a:buFont typeface="Arial"/>
              <a:buNone/>
            </a:pPr>
            <a:r>
              <a:rPr lang="es-MX" sz="1800">
                <a:solidFill>
                  <a:srgbClr val="7F7F7F"/>
                </a:solidFill>
                <a:latin typeface="Montserrat"/>
                <a:ea typeface="Montserrat"/>
                <a:cs typeface="Montserrat"/>
                <a:sym typeface="Montserrat"/>
              </a:rPr>
              <a:t>Isolation Forest</a:t>
            </a:r>
            <a:endParaRPr b="0" i="0" sz="1800" u="none" cap="none" strike="noStrike">
              <a:solidFill>
                <a:srgbClr val="7F7F7F"/>
              </a:solidFill>
              <a:latin typeface="Montserrat"/>
              <a:ea typeface="Montserrat"/>
              <a:cs typeface="Montserrat"/>
              <a:sym typeface="Montserrat"/>
            </a:endParaRPr>
          </a:p>
        </p:txBody>
      </p:sp>
      <p:sp>
        <p:nvSpPr>
          <p:cNvPr id="225" name="Google Shape;225;p27"/>
          <p:cNvSpPr txBox="1"/>
          <p:nvPr/>
        </p:nvSpPr>
        <p:spPr>
          <a:xfrm>
            <a:off x="6183969" y="5285661"/>
            <a:ext cx="2550600" cy="1908600"/>
          </a:xfrm>
          <a:prstGeom prst="rect">
            <a:avLst/>
          </a:prstGeom>
          <a:noFill/>
          <a:ln>
            <a:noFill/>
          </a:ln>
        </p:spPr>
        <p:txBody>
          <a:bodyPr anchorCtr="0" anchor="t"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1800"/>
              <a:buFont typeface="Arial"/>
              <a:buNone/>
            </a:pPr>
            <a:r>
              <a:rPr lang="es-MX" sz="1800">
                <a:solidFill>
                  <a:srgbClr val="7F7F7F"/>
                </a:solidFill>
                <a:latin typeface="Montserrat"/>
                <a:ea typeface="Montserrat"/>
                <a:cs typeface="Montserrat"/>
                <a:sym typeface="Montserrat"/>
              </a:rPr>
              <a:t>Red Neuronal</a:t>
            </a:r>
            <a:endParaRPr b="0" i="0" sz="1400" u="none" cap="none" strike="noStrike">
              <a:solidFill>
                <a:srgbClr val="000000"/>
              </a:solidFill>
              <a:latin typeface="Arial"/>
              <a:ea typeface="Arial"/>
              <a:cs typeface="Arial"/>
              <a:sym typeface="Arial"/>
            </a:endParaRPr>
          </a:p>
        </p:txBody>
      </p:sp>
      <p:sp>
        <p:nvSpPr>
          <p:cNvPr id="226" name="Google Shape;226;p27"/>
          <p:cNvSpPr txBox="1"/>
          <p:nvPr/>
        </p:nvSpPr>
        <p:spPr>
          <a:xfrm>
            <a:off x="9809146" y="5285661"/>
            <a:ext cx="2550600" cy="1908600"/>
          </a:xfrm>
          <a:prstGeom prst="rect">
            <a:avLst/>
          </a:prstGeom>
          <a:noFill/>
          <a:ln>
            <a:noFill/>
          </a:ln>
        </p:spPr>
        <p:txBody>
          <a:bodyPr anchorCtr="0" anchor="t"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1800"/>
              <a:buFont typeface="Arial"/>
              <a:buNone/>
            </a:pPr>
            <a:r>
              <a:rPr lang="es-MX" sz="1800">
                <a:solidFill>
                  <a:srgbClr val="7F7F7F"/>
                </a:solidFill>
                <a:latin typeface="Montserrat"/>
                <a:ea typeface="Montserrat"/>
                <a:cs typeface="Montserrat"/>
                <a:sym typeface="Montserrat"/>
              </a:rPr>
              <a:t>Suppor Vector Machine</a:t>
            </a:r>
            <a:endParaRPr b="0" i="0" sz="1800" u="none" cap="none" strike="noStrike">
              <a:solidFill>
                <a:srgbClr val="7F7F7F"/>
              </a:solidFill>
              <a:latin typeface="Montserrat"/>
              <a:ea typeface="Montserrat"/>
              <a:cs typeface="Montserrat"/>
              <a:sym typeface="Montserrat"/>
            </a:endParaRPr>
          </a:p>
        </p:txBody>
      </p:sp>
      <p:sp>
        <p:nvSpPr>
          <p:cNvPr id="227" name="Google Shape;227;p27"/>
          <p:cNvSpPr txBox="1"/>
          <p:nvPr/>
        </p:nvSpPr>
        <p:spPr>
          <a:xfrm>
            <a:off x="1474339" y="2032770"/>
            <a:ext cx="11970000" cy="1732800"/>
          </a:xfrm>
          <a:prstGeom prst="rect">
            <a:avLst/>
          </a:prstGeom>
          <a:noFill/>
          <a:ln>
            <a:noFill/>
          </a:ln>
        </p:spPr>
        <p:txBody>
          <a:bodyPr anchorCtr="0" anchor="t"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2600"/>
              <a:buFont typeface="Arial"/>
              <a:buNone/>
            </a:pPr>
            <a:r>
              <a:rPr lang="es-MX" sz="2600">
                <a:solidFill>
                  <a:srgbClr val="2B303C"/>
                </a:solidFill>
                <a:latin typeface="Montserrat SemiBold"/>
                <a:ea typeface="Montserrat SemiBold"/>
                <a:cs typeface="Montserrat SemiBold"/>
                <a:sym typeface="Montserrat SemiBold"/>
              </a:rPr>
              <a:t>A continuación, se presentan el grado de exactitud de los modelos presentados anteriormente</a:t>
            </a:r>
            <a:endParaRPr b="0" i="0" sz="2600" u="none" cap="none" strike="noStrike">
              <a:solidFill>
                <a:srgbClr val="2B303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2B303C"/>
              </a:solidFill>
              <a:latin typeface="Montserrat SemiBold"/>
              <a:ea typeface="Montserrat SemiBold"/>
              <a:cs typeface="Montserrat SemiBold"/>
              <a:sym typeface="Montserrat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22F4"/>
        </a:solidFill>
      </p:bgPr>
    </p:bg>
    <p:spTree>
      <p:nvGrpSpPr>
        <p:cNvPr id="231" name="Shape 231"/>
        <p:cNvGrpSpPr/>
        <p:nvPr/>
      </p:nvGrpSpPr>
      <p:grpSpPr>
        <a:xfrm>
          <a:off x="0" y="0"/>
          <a:ext cx="0" cy="0"/>
          <a:chOff x="0" y="0"/>
          <a:chExt cx="0" cy="0"/>
        </a:xfrm>
      </p:grpSpPr>
      <p:sp>
        <p:nvSpPr>
          <p:cNvPr id="232" name="Google Shape;232;p28"/>
          <p:cNvSpPr/>
          <p:nvPr/>
        </p:nvSpPr>
        <p:spPr>
          <a:xfrm>
            <a:off x="10106532" y="0"/>
            <a:ext cx="5016000" cy="7934700"/>
          </a:xfrm>
          <a:prstGeom prst="rect">
            <a:avLst/>
          </a:prstGeom>
          <a:solidFill>
            <a:srgbClr val="16181C"/>
          </a:solid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233" name="Google Shape;233;p28"/>
          <p:cNvSpPr txBox="1"/>
          <p:nvPr/>
        </p:nvSpPr>
        <p:spPr>
          <a:xfrm>
            <a:off x="1700960" y="2389500"/>
            <a:ext cx="7214400" cy="35268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6800"/>
              <a:buFont typeface="Arial"/>
              <a:buNone/>
            </a:pPr>
            <a:r>
              <a:rPr b="1" lang="es-MX" sz="6800">
                <a:solidFill>
                  <a:srgbClr val="FFFFFF"/>
                </a:solidFill>
                <a:latin typeface="Montserrat"/>
                <a:ea typeface="Montserrat"/>
                <a:cs typeface="Montserrat"/>
                <a:sym typeface="Montserrat"/>
              </a:rPr>
              <a:t>RESULTADOS</a:t>
            </a:r>
            <a:endParaRPr b="1" i="0" sz="6800" u="none" cap="none" strike="noStrike">
              <a:solidFill>
                <a:srgbClr val="FFFFFF"/>
              </a:solidFill>
              <a:latin typeface="Montserrat"/>
              <a:ea typeface="Montserrat"/>
              <a:cs typeface="Montserrat"/>
              <a:sym typeface="Montserrat"/>
            </a:endParaRPr>
          </a:p>
        </p:txBody>
      </p:sp>
      <p:pic>
        <p:nvPicPr>
          <p:cNvPr id="234" name="Google Shape;234;p28"/>
          <p:cNvPicPr preferRelativeResize="0"/>
          <p:nvPr/>
        </p:nvPicPr>
        <p:blipFill rotWithShape="1">
          <a:blip r:embed="rId3">
            <a:alphaModFix/>
          </a:blip>
          <a:srcRect b="0" l="0" r="0" t="0"/>
          <a:stretch/>
        </p:blipFill>
        <p:spPr>
          <a:xfrm flipH="1">
            <a:off x="607160" y="4411099"/>
            <a:ext cx="182144" cy="2553200"/>
          </a:xfrm>
          <a:prstGeom prst="rect">
            <a:avLst/>
          </a:prstGeom>
          <a:noFill/>
          <a:ln>
            <a:noFill/>
          </a:ln>
        </p:spPr>
      </p:pic>
      <p:cxnSp>
        <p:nvCxnSpPr>
          <p:cNvPr id="235" name="Google Shape;235;p28"/>
          <p:cNvCxnSpPr/>
          <p:nvPr/>
        </p:nvCxnSpPr>
        <p:spPr>
          <a:xfrm>
            <a:off x="14475850" y="6859925"/>
            <a:ext cx="0" cy="1061700"/>
          </a:xfrm>
          <a:prstGeom prst="straightConnector1">
            <a:avLst/>
          </a:prstGeom>
          <a:noFill/>
          <a:ln cap="flat" cmpd="sng" w="19050">
            <a:solidFill>
              <a:schemeClr val="lt1"/>
            </a:solidFill>
            <a:prstDash val="solid"/>
            <a:round/>
            <a:headEnd len="sm" w="sm" type="none"/>
            <a:tailEnd len="sm" w="sm" type="none"/>
          </a:ln>
        </p:spPr>
      </p:cxnSp>
      <p:pic>
        <p:nvPicPr>
          <p:cNvPr id="236" name="Google Shape;236;p28"/>
          <p:cNvPicPr preferRelativeResize="0"/>
          <p:nvPr/>
        </p:nvPicPr>
        <p:blipFill rotWithShape="1">
          <a:blip r:embed="rId4">
            <a:alphaModFix/>
          </a:blip>
          <a:srcRect b="0" l="0" r="0" t="0"/>
          <a:stretch/>
        </p:blipFill>
        <p:spPr>
          <a:xfrm>
            <a:off x="10901977" y="2886617"/>
            <a:ext cx="3017469" cy="3024898"/>
          </a:xfrm>
          <a:prstGeom prst="rect">
            <a:avLst/>
          </a:prstGeom>
          <a:noFill/>
          <a:ln>
            <a:noFill/>
          </a:ln>
        </p:spPr>
      </p:pic>
      <p:pic>
        <p:nvPicPr>
          <p:cNvPr id="237" name="Google Shape;237;p28"/>
          <p:cNvPicPr preferRelativeResize="0"/>
          <p:nvPr/>
        </p:nvPicPr>
        <p:blipFill rotWithShape="1">
          <a:blip r:embed="rId5">
            <a:alphaModFix/>
          </a:blip>
          <a:srcRect b="0" l="0" r="0" t="0"/>
          <a:stretch/>
        </p:blipFill>
        <p:spPr>
          <a:xfrm>
            <a:off x="8119915" y="607839"/>
            <a:ext cx="3384330" cy="841873"/>
          </a:xfrm>
          <a:prstGeom prst="rect">
            <a:avLst/>
          </a:prstGeom>
          <a:noFill/>
          <a:ln>
            <a:noFill/>
          </a:ln>
        </p:spPr>
      </p:pic>
      <p:cxnSp>
        <p:nvCxnSpPr>
          <p:cNvPr id="238" name="Google Shape;238;p28"/>
          <p:cNvCxnSpPr/>
          <p:nvPr/>
        </p:nvCxnSpPr>
        <p:spPr>
          <a:xfrm>
            <a:off x="14475844" y="-11"/>
            <a:ext cx="0" cy="254910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22F4"/>
        </a:solidFill>
      </p:bgPr>
    </p:bg>
    <p:spTree>
      <p:nvGrpSpPr>
        <p:cNvPr id="242" name="Shape 242"/>
        <p:cNvGrpSpPr/>
        <p:nvPr/>
      </p:nvGrpSpPr>
      <p:grpSpPr>
        <a:xfrm>
          <a:off x="0" y="0"/>
          <a:ext cx="0" cy="0"/>
          <a:chOff x="0" y="0"/>
          <a:chExt cx="0" cy="0"/>
        </a:xfrm>
      </p:grpSpPr>
      <p:sp>
        <p:nvSpPr>
          <p:cNvPr id="243" name="Google Shape;243;p29"/>
          <p:cNvSpPr/>
          <p:nvPr/>
        </p:nvSpPr>
        <p:spPr>
          <a:xfrm>
            <a:off x="10106532" y="0"/>
            <a:ext cx="5016000" cy="7934700"/>
          </a:xfrm>
          <a:prstGeom prst="rect">
            <a:avLst/>
          </a:prstGeom>
          <a:solidFill>
            <a:srgbClr val="16181C"/>
          </a:solid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244" name="Google Shape;244;p29"/>
          <p:cNvSpPr txBox="1"/>
          <p:nvPr/>
        </p:nvSpPr>
        <p:spPr>
          <a:xfrm>
            <a:off x="1700950" y="1398900"/>
            <a:ext cx="7873200" cy="21789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6800"/>
              <a:buFont typeface="Arial"/>
              <a:buNone/>
            </a:pPr>
            <a:r>
              <a:rPr b="1" lang="es-MX" sz="6800">
                <a:solidFill>
                  <a:srgbClr val="FFFFFF"/>
                </a:solidFill>
                <a:latin typeface="Montserrat"/>
                <a:ea typeface="Montserrat"/>
                <a:cs typeface="Montserrat"/>
                <a:sym typeface="Montserrat"/>
              </a:rPr>
              <a:t>RED NEURONAL</a:t>
            </a:r>
            <a:endParaRPr b="1" i="0" sz="6800" u="none" cap="none" strike="noStrike">
              <a:solidFill>
                <a:srgbClr val="FFFFFF"/>
              </a:solidFill>
              <a:latin typeface="Montserrat"/>
              <a:ea typeface="Montserrat"/>
              <a:cs typeface="Montserrat"/>
              <a:sym typeface="Montserrat"/>
            </a:endParaRPr>
          </a:p>
        </p:txBody>
      </p:sp>
      <p:pic>
        <p:nvPicPr>
          <p:cNvPr id="245" name="Google Shape;245;p29"/>
          <p:cNvPicPr preferRelativeResize="0"/>
          <p:nvPr/>
        </p:nvPicPr>
        <p:blipFill rotWithShape="1">
          <a:blip r:embed="rId3">
            <a:alphaModFix/>
          </a:blip>
          <a:srcRect b="0" l="0" r="0" t="0"/>
          <a:stretch/>
        </p:blipFill>
        <p:spPr>
          <a:xfrm flipH="1">
            <a:off x="607160" y="4411099"/>
            <a:ext cx="182144" cy="2553200"/>
          </a:xfrm>
          <a:prstGeom prst="rect">
            <a:avLst/>
          </a:prstGeom>
          <a:noFill/>
          <a:ln>
            <a:noFill/>
          </a:ln>
        </p:spPr>
      </p:pic>
      <p:cxnSp>
        <p:nvCxnSpPr>
          <p:cNvPr id="246" name="Google Shape;246;p29"/>
          <p:cNvCxnSpPr/>
          <p:nvPr/>
        </p:nvCxnSpPr>
        <p:spPr>
          <a:xfrm>
            <a:off x="14475850" y="6859925"/>
            <a:ext cx="0" cy="1061700"/>
          </a:xfrm>
          <a:prstGeom prst="straightConnector1">
            <a:avLst/>
          </a:prstGeom>
          <a:noFill/>
          <a:ln cap="flat" cmpd="sng" w="19050">
            <a:solidFill>
              <a:schemeClr val="lt1"/>
            </a:solidFill>
            <a:prstDash val="solid"/>
            <a:round/>
            <a:headEnd len="sm" w="sm" type="none"/>
            <a:tailEnd len="sm" w="sm" type="none"/>
          </a:ln>
        </p:spPr>
      </p:cxnSp>
      <p:pic>
        <p:nvPicPr>
          <p:cNvPr id="247" name="Google Shape;247;p29"/>
          <p:cNvPicPr preferRelativeResize="0"/>
          <p:nvPr/>
        </p:nvPicPr>
        <p:blipFill rotWithShape="1">
          <a:blip r:embed="rId4">
            <a:alphaModFix/>
          </a:blip>
          <a:srcRect b="0" l="0" r="0" t="0"/>
          <a:stretch/>
        </p:blipFill>
        <p:spPr>
          <a:xfrm>
            <a:off x="10901977" y="2886617"/>
            <a:ext cx="3017469" cy="3024898"/>
          </a:xfrm>
          <a:prstGeom prst="rect">
            <a:avLst/>
          </a:prstGeom>
          <a:noFill/>
          <a:ln>
            <a:noFill/>
          </a:ln>
        </p:spPr>
      </p:pic>
      <p:pic>
        <p:nvPicPr>
          <p:cNvPr id="248" name="Google Shape;248;p29"/>
          <p:cNvPicPr preferRelativeResize="0"/>
          <p:nvPr/>
        </p:nvPicPr>
        <p:blipFill rotWithShape="1">
          <a:blip r:embed="rId5">
            <a:alphaModFix/>
          </a:blip>
          <a:srcRect b="0" l="0" r="0" t="0"/>
          <a:stretch/>
        </p:blipFill>
        <p:spPr>
          <a:xfrm>
            <a:off x="8119915" y="607839"/>
            <a:ext cx="3384330" cy="841873"/>
          </a:xfrm>
          <a:prstGeom prst="rect">
            <a:avLst/>
          </a:prstGeom>
          <a:noFill/>
          <a:ln>
            <a:noFill/>
          </a:ln>
        </p:spPr>
      </p:pic>
      <p:cxnSp>
        <p:nvCxnSpPr>
          <p:cNvPr id="249" name="Google Shape;249;p29"/>
          <p:cNvCxnSpPr/>
          <p:nvPr/>
        </p:nvCxnSpPr>
        <p:spPr>
          <a:xfrm>
            <a:off x="14475844" y="-11"/>
            <a:ext cx="0" cy="2549100"/>
          </a:xfrm>
          <a:prstGeom prst="straightConnector1">
            <a:avLst/>
          </a:prstGeom>
          <a:noFill/>
          <a:ln cap="flat" cmpd="sng" w="19050">
            <a:solidFill>
              <a:schemeClr val="lt1"/>
            </a:solidFill>
            <a:prstDash val="solid"/>
            <a:round/>
            <a:headEnd len="sm" w="sm" type="none"/>
            <a:tailEnd len="sm" w="sm" type="none"/>
          </a:ln>
        </p:spPr>
      </p:cxnSp>
      <p:sp>
        <p:nvSpPr>
          <p:cNvPr id="250" name="Google Shape;250;p29"/>
          <p:cNvSpPr txBox="1"/>
          <p:nvPr/>
        </p:nvSpPr>
        <p:spPr>
          <a:xfrm>
            <a:off x="1700950" y="3577800"/>
            <a:ext cx="7214400" cy="3650100"/>
          </a:xfrm>
          <a:prstGeom prst="rect">
            <a:avLst/>
          </a:prstGeom>
          <a:noFill/>
          <a:ln>
            <a:noFill/>
          </a:ln>
        </p:spPr>
        <p:txBody>
          <a:bodyPr anchorCtr="0" anchor="ctr"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6800"/>
              <a:buFont typeface="Arial"/>
              <a:buNone/>
            </a:pPr>
            <a:r>
              <a:rPr b="1" lang="es-MX" sz="2700">
                <a:solidFill>
                  <a:srgbClr val="FFFFFF"/>
                </a:solidFill>
                <a:latin typeface="Montserrat"/>
                <a:ea typeface="Montserrat"/>
                <a:cs typeface="Montserrat"/>
                <a:sym typeface="Montserrat"/>
              </a:rPr>
              <a:t>La Red Neuronal es la que proporciona resultados con mayor exactitud al momento de determinar si una persona será o no arrestada.</a:t>
            </a:r>
            <a:endParaRPr b="1" sz="27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800"/>
              <a:buFont typeface="Arial"/>
              <a:buNone/>
            </a:pPr>
            <a:r>
              <a:rPr b="1" lang="es-MX" sz="2700">
                <a:solidFill>
                  <a:srgbClr val="FFFFFF"/>
                </a:solidFill>
                <a:latin typeface="Montserrat"/>
                <a:ea typeface="Montserrat"/>
                <a:cs typeface="Montserrat"/>
                <a:sym typeface="Montserrat"/>
              </a:rPr>
              <a:t>Asimismo la red neuronal mostró un sesgo racial, es decir le daba más peso a caracteristicas raciales, tales como la procedencia etnica.</a:t>
            </a:r>
            <a:endParaRPr b="1" sz="27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800"/>
              <a:buFont typeface="Arial"/>
              <a:buNone/>
            </a:pPr>
            <a:r>
              <a:t/>
            </a:r>
            <a:endParaRPr b="1" sz="2700">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cxnSp>
        <p:nvCxnSpPr>
          <p:cNvPr id="255" name="Google Shape;255;p30"/>
          <p:cNvCxnSpPr/>
          <p:nvPr/>
        </p:nvCxnSpPr>
        <p:spPr>
          <a:xfrm>
            <a:off x="14475844" y="-11"/>
            <a:ext cx="0" cy="3877500"/>
          </a:xfrm>
          <a:prstGeom prst="straightConnector1">
            <a:avLst/>
          </a:prstGeom>
          <a:noFill/>
          <a:ln cap="flat" cmpd="sng" w="19050">
            <a:solidFill>
              <a:srgbClr val="4B22F4"/>
            </a:solidFill>
            <a:prstDash val="solid"/>
            <a:round/>
            <a:headEnd len="sm" w="sm" type="none"/>
            <a:tailEnd len="sm" w="sm" type="none"/>
          </a:ln>
        </p:spPr>
      </p:cxnSp>
      <p:cxnSp>
        <p:nvCxnSpPr>
          <p:cNvPr id="256" name="Google Shape;256;p30"/>
          <p:cNvCxnSpPr/>
          <p:nvPr/>
        </p:nvCxnSpPr>
        <p:spPr>
          <a:xfrm>
            <a:off x="14475850" y="6859925"/>
            <a:ext cx="0" cy="1061700"/>
          </a:xfrm>
          <a:prstGeom prst="straightConnector1">
            <a:avLst/>
          </a:prstGeom>
          <a:noFill/>
          <a:ln cap="flat" cmpd="sng" w="19050">
            <a:solidFill>
              <a:srgbClr val="4B22F4"/>
            </a:solidFill>
            <a:prstDash val="solid"/>
            <a:round/>
            <a:headEnd len="sm" w="sm" type="none"/>
            <a:tailEnd len="sm" w="sm" type="none"/>
          </a:ln>
        </p:spPr>
      </p:cxnSp>
      <p:pic>
        <p:nvPicPr>
          <p:cNvPr id="257" name="Google Shape;257;p30"/>
          <p:cNvPicPr preferRelativeResize="0"/>
          <p:nvPr/>
        </p:nvPicPr>
        <p:blipFill rotWithShape="1">
          <a:blip r:embed="rId3">
            <a:alphaModFix/>
          </a:blip>
          <a:srcRect b="0" l="0" r="0" t="0"/>
          <a:stretch/>
        </p:blipFill>
        <p:spPr>
          <a:xfrm>
            <a:off x="498500" y="709642"/>
            <a:ext cx="1430575" cy="126308"/>
          </a:xfrm>
          <a:prstGeom prst="rect">
            <a:avLst/>
          </a:prstGeom>
          <a:noFill/>
          <a:ln>
            <a:noFill/>
          </a:ln>
        </p:spPr>
      </p:pic>
      <p:sp>
        <p:nvSpPr>
          <p:cNvPr id="258" name="Google Shape;258;p30"/>
          <p:cNvSpPr txBox="1"/>
          <p:nvPr/>
        </p:nvSpPr>
        <p:spPr>
          <a:xfrm rot="-5400000">
            <a:off x="12971200" y="5038125"/>
            <a:ext cx="3009300" cy="657900"/>
          </a:xfrm>
          <a:prstGeom prst="rect">
            <a:avLst/>
          </a:prstGeom>
          <a:noFill/>
          <a:ln>
            <a:noFill/>
          </a:ln>
        </p:spPr>
        <p:txBody>
          <a:bodyPr anchorCtr="0" anchor="t"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2300"/>
              <a:buFont typeface="Arial"/>
              <a:buNone/>
            </a:pPr>
            <a:r>
              <a:rPr b="0" i="0" lang="es-MX" sz="2300" u="none" cap="none" strike="noStrike">
                <a:solidFill>
                  <a:srgbClr val="D8D8D8"/>
                </a:solidFill>
                <a:latin typeface="Montserrat"/>
                <a:ea typeface="Montserrat"/>
                <a:cs typeface="Montserrat"/>
                <a:sym typeface="Montserrat"/>
              </a:rPr>
              <a:t># pág o tema</a:t>
            </a:r>
            <a:endParaRPr b="0" i="0" sz="2300" u="none" cap="none" strike="noStrike">
              <a:solidFill>
                <a:srgbClr val="D8D8D8"/>
              </a:solidFill>
              <a:latin typeface="Montserrat"/>
              <a:ea typeface="Montserrat"/>
              <a:cs typeface="Montserrat"/>
              <a:sym typeface="Montserrat"/>
            </a:endParaRPr>
          </a:p>
        </p:txBody>
      </p:sp>
      <p:sp>
        <p:nvSpPr>
          <p:cNvPr id="259" name="Google Shape;259;p30"/>
          <p:cNvSpPr txBox="1"/>
          <p:nvPr/>
        </p:nvSpPr>
        <p:spPr>
          <a:xfrm>
            <a:off x="6108563" y="1730600"/>
            <a:ext cx="6465000" cy="4679100"/>
          </a:xfrm>
          <a:prstGeom prst="rect">
            <a:avLst/>
          </a:prstGeom>
          <a:noFill/>
          <a:ln>
            <a:noFill/>
          </a:ln>
        </p:spPr>
        <p:txBody>
          <a:bodyPr anchorCtr="0" anchor="t"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2600"/>
              <a:buFont typeface="Arial"/>
              <a:buNone/>
            </a:pPr>
            <a:r>
              <a:rPr lang="es-MX" sz="2600">
                <a:solidFill>
                  <a:srgbClr val="2B303C"/>
                </a:solidFill>
                <a:latin typeface="Montserrat SemiBold"/>
                <a:ea typeface="Montserrat SemiBold"/>
                <a:cs typeface="Montserrat SemiBold"/>
                <a:sym typeface="Montserrat SemiBold"/>
              </a:rPr>
              <a:t>Se debe de obtener información de otros años para evaluar el progreso o retroceso del sesgo racial de la policía estadounidense. </a:t>
            </a:r>
            <a:endParaRPr sz="2600">
              <a:solidFill>
                <a:srgbClr val="2B303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2600"/>
              <a:buFont typeface="Arial"/>
              <a:buNone/>
            </a:pPr>
            <a:r>
              <a:t/>
            </a:r>
            <a:endParaRPr sz="2600">
              <a:solidFill>
                <a:srgbClr val="2B303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2600"/>
              <a:buFont typeface="Arial"/>
              <a:buNone/>
            </a:pPr>
            <a:r>
              <a:t/>
            </a:r>
            <a:endParaRPr sz="2600">
              <a:solidFill>
                <a:srgbClr val="2B303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2600"/>
              <a:buFont typeface="Arial"/>
              <a:buNone/>
            </a:pPr>
            <a:r>
              <a:rPr lang="es-MX" sz="2600">
                <a:solidFill>
                  <a:srgbClr val="2B303C"/>
                </a:solidFill>
                <a:latin typeface="Montserrat SemiBold"/>
                <a:ea typeface="Montserrat SemiBold"/>
                <a:cs typeface="Montserrat SemiBold"/>
                <a:sym typeface="Montserrat SemiBold"/>
              </a:rPr>
              <a:t>Posteriormente es necesario desarrollar un plan de acción para contrarrestar la problemática racista en el sistema de justicia de EU</a:t>
            </a:r>
            <a:endParaRPr sz="2600">
              <a:solidFill>
                <a:srgbClr val="2B303C"/>
              </a:solidFill>
              <a:latin typeface="Montserrat SemiBold"/>
              <a:ea typeface="Montserrat SemiBold"/>
              <a:cs typeface="Montserrat SemiBold"/>
              <a:sym typeface="Montserrat SemiBold"/>
            </a:endParaRPr>
          </a:p>
        </p:txBody>
      </p:sp>
      <p:sp>
        <p:nvSpPr>
          <p:cNvPr id="260" name="Google Shape;260;p30"/>
          <p:cNvSpPr txBox="1"/>
          <p:nvPr/>
        </p:nvSpPr>
        <p:spPr>
          <a:xfrm>
            <a:off x="2295842" y="414450"/>
            <a:ext cx="92184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4000">
                <a:solidFill>
                  <a:srgbClr val="16181C"/>
                </a:solidFill>
                <a:latin typeface="Montserrat"/>
                <a:ea typeface="Montserrat"/>
                <a:cs typeface="Montserrat"/>
                <a:sym typeface="Montserrat"/>
              </a:rPr>
              <a:t>Próximos pasos</a:t>
            </a:r>
            <a:endParaRPr b="0" i="0" sz="4000" u="none" cap="none" strike="noStrike">
              <a:solidFill>
                <a:srgbClr val="16181C"/>
              </a:solidFill>
              <a:latin typeface="Montserrat"/>
              <a:ea typeface="Montserrat"/>
              <a:cs typeface="Montserrat"/>
              <a:sym typeface="Montserrat"/>
            </a:endParaRPr>
          </a:p>
        </p:txBody>
      </p:sp>
      <p:pic>
        <p:nvPicPr>
          <p:cNvPr id="261" name="Google Shape;261;p30"/>
          <p:cNvPicPr preferRelativeResize="0"/>
          <p:nvPr/>
        </p:nvPicPr>
        <p:blipFill rotWithShape="1">
          <a:blip r:embed="rId4">
            <a:alphaModFix/>
          </a:blip>
          <a:srcRect b="0" l="0" r="0" t="0"/>
          <a:stretch/>
        </p:blipFill>
        <p:spPr>
          <a:xfrm>
            <a:off x="575050" y="6725850"/>
            <a:ext cx="3996201" cy="994075"/>
          </a:xfrm>
          <a:prstGeom prst="rect">
            <a:avLst/>
          </a:prstGeom>
          <a:noFill/>
          <a:ln>
            <a:noFill/>
          </a:ln>
        </p:spPr>
      </p:pic>
      <p:pic>
        <p:nvPicPr>
          <p:cNvPr id="262" name="Google Shape;262;p30"/>
          <p:cNvPicPr preferRelativeResize="0"/>
          <p:nvPr/>
        </p:nvPicPr>
        <p:blipFill rotWithShape="1">
          <a:blip r:embed="rId5">
            <a:alphaModFix/>
          </a:blip>
          <a:srcRect b="0" l="0" r="0" t="0"/>
          <a:stretch/>
        </p:blipFill>
        <p:spPr>
          <a:xfrm>
            <a:off x="10878384" y="531488"/>
            <a:ext cx="2165348" cy="482600"/>
          </a:xfrm>
          <a:prstGeom prst="rect">
            <a:avLst/>
          </a:prstGeom>
          <a:noFill/>
          <a:ln>
            <a:noFill/>
          </a:ln>
        </p:spPr>
      </p:pic>
      <p:pic>
        <p:nvPicPr>
          <p:cNvPr id="263" name="Google Shape;263;p30"/>
          <p:cNvPicPr preferRelativeResize="0"/>
          <p:nvPr/>
        </p:nvPicPr>
        <p:blipFill rotWithShape="1">
          <a:blip r:embed="rId6">
            <a:alphaModFix/>
          </a:blip>
          <a:srcRect b="0" l="0" r="0" t="0"/>
          <a:stretch/>
        </p:blipFill>
        <p:spPr>
          <a:xfrm>
            <a:off x="4016843" y="1837044"/>
            <a:ext cx="1746900" cy="1746900"/>
          </a:xfrm>
          <a:prstGeom prst="rect">
            <a:avLst/>
          </a:prstGeom>
          <a:noFill/>
          <a:ln>
            <a:noFill/>
          </a:ln>
        </p:spPr>
      </p:pic>
      <p:pic>
        <p:nvPicPr>
          <p:cNvPr id="264" name="Google Shape;264;p30"/>
          <p:cNvPicPr preferRelativeResize="0"/>
          <p:nvPr/>
        </p:nvPicPr>
        <p:blipFill rotWithShape="1">
          <a:blip r:embed="rId7">
            <a:alphaModFix/>
          </a:blip>
          <a:srcRect b="0" l="0" r="0" t="0"/>
          <a:stretch/>
        </p:blipFill>
        <p:spPr>
          <a:xfrm>
            <a:off x="4145307" y="4409905"/>
            <a:ext cx="1489975" cy="1489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22F4"/>
        </a:solidFill>
      </p:bgPr>
    </p:bg>
    <p:spTree>
      <p:nvGrpSpPr>
        <p:cNvPr id="69" name="Shape 69"/>
        <p:cNvGrpSpPr/>
        <p:nvPr/>
      </p:nvGrpSpPr>
      <p:grpSpPr>
        <a:xfrm>
          <a:off x="0" y="0"/>
          <a:ext cx="0" cy="0"/>
          <a:chOff x="0" y="0"/>
          <a:chExt cx="0" cy="0"/>
        </a:xfrm>
      </p:grpSpPr>
      <p:pic>
        <p:nvPicPr>
          <p:cNvPr id="70" name="Google Shape;70;p14"/>
          <p:cNvPicPr preferRelativeResize="0"/>
          <p:nvPr/>
        </p:nvPicPr>
        <p:blipFill rotWithShape="1">
          <a:blip r:embed="rId3">
            <a:alphaModFix amt="50000"/>
          </a:blip>
          <a:srcRect b="209" l="0" r="0" t="199"/>
          <a:stretch/>
        </p:blipFill>
        <p:spPr>
          <a:xfrm>
            <a:off x="4194263" y="798681"/>
            <a:ext cx="6734006" cy="6324255"/>
          </a:xfrm>
          <a:prstGeom prst="rect">
            <a:avLst/>
          </a:prstGeom>
          <a:noFill/>
          <a:ln>
            <a:noFill/>
          </a:ln>
        </p:spPr>
      </p:pic>
      <p:sp>
        <p:nvSpPr>
          <p:cNvPr id="71" name="Google Shape;71;p14"/>
          <p:cNvSpPr txBox="1"/>
          <p:nvPr/>
        </p:nvSpPr>
        <p:spPr>
          <a:xfrm>
            <a:off x="2911275" y="2064663"/>
            <a:ext cx="9300000" cy="3792300"/>
          </a:xfrm>
          <a:prstGeom prst="rect">
            <a:avLst/>
          </a:prstGeom>
          <a:noFill/>
          <a:ln>
            <a:noFill/>
          </a:ln>
        </p:spPr>
        <p:txBody>
          <a:bodyPr anchorCtr="0" anchor="ctr"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4500"/>
              <a:buFont typeface="Arial"/>
              <a:buNone/>
            </a:pPr>
            <a:r>
              <a:rPr b="0" i="1" lang="es-MX" sz="4500" u="none" cap="none" strike="noStrike">
                <a:solidFill>
                  <a:srgbClr val="FFFFFF"/>
                </a:solidFill>
                <a:latin typeface="Montserrat SemiBold"/>
                <a:ea typeface="Montserrat SemiBold"/>
                <a:cs typeface="Montserrat SemiBold"/>
                <a:sym typeface="Montserrat SemiBold"/>
              </a:rPr>
              <a:t>“</a:t>
            </a:r>
            <a:r>
              <a:rPr i="1" lang="es-MX" sz="4500">
                <a:solidFill>
                  <a:srgbClr val="FFFFFF"/>
                </a:solidFill>
                <a:latin typeface="Montserrat SemiBold"/>
                <a:ea typeface="Montserrat SemiBold"/>
                <a:cs typeface="Montserrat SemiBold"/>
                <a:sym typeface="Montserrat SemiBold"/>
              </a:rPr>
              <a:t>La violencia policial es una de las principales causas de muerte de hombres jóvenes en los Estados Unidos.</a:t>
            </a:r>
            <a:r>
              <a:rPr b="0" i="1" lang="es-MX" sz="4500" u="none" cap="none" strike="noStrike">
                <a:solidFill>
                  <a:srgbClr val="FFFFFF"/>
                </a:solidFill>
                <a:latin typeface="Montserrat SemiBold"/>
                <a:ea typeface="Montserrat SemiBold"/>
                <a:cs typeface="Montserrat SemiBold"/>
                <a:sym typeface="Montserrat SemiBold"/>
              </a:rPr>
              <a:t>”</a:t>
            </a:r>
            <a:endParaRPr b="0" i="1" sz="4500" u="none" cap="none" strike="noStrike">
              <a:solidFill>
                <a:srgbClr val="FFFFFF"/>
              </a:solidFill>
              <a:latin typeface="Montserrat SemiBold"/>
              <a:ea typeface="Montserrat SemiBold"/>
              <a:cs typeface="Montserrat SemiBold"/>
              <a:sym typeface="Montserrat SemiBold"/>
            </a:endParaRPr>
          </a:p>
        </p:txBody>
      </p:sp>
      <p:sp>
        <p:nvSpPr>
          <p:cNvPr id="72" name="Google Shape;72;p14"/>
          <p:cNvSpPr txBox="1"/>
          <p:nvPr/>
        </p:nvSpPr>
        <p:spPr>
          <a:xfrm>
            <a:off x="7561275" y="5255825"/>
            <a:ext cx="5633400" cy="1282800"/>
          </a:xfrm>
          <a:prstGeom prst="rect">
            <a:avLst/>
          </a:prstGeom>
          <a:noFill/>
          <a:ln>
            <a:noFill/>
          </a:ln>
        </p:spPr>
        <p:txBody>
          <a:bodyPr anchorCtr="0" anchor="ctr"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3000"/>
              <a:buFont typeface="Arial"/>
              <a:buNone/>
            </a:pPr>
            <a:r>
              <a:rPr b="0" i="1" lang="es-MX" sz="3000" u="none" cap="none" strike="noStrike">
                <a:solidFill>
                  <a:srgbClr val="FFFFFF"/>
                </a:solidFill>
                <a:latin typeface="Montserrat"/>
                <a:ea typeface="Montserrat"/>
                <a:cs typeface="Montserrat"/>
                <a:sym typeface="Montserrat"/>
              </a:rPr>
              <a:t>— </a:t>
            </a:r>
            <a:r>
              <a:rPr i="1" lang="es-MX" sz="3000">
                <a:solidFill>
                  <a:srgbClr val="FFFFFF"/>
                </a:solidFill>
                <a:latin typeface="Montserrat"/>
                <a:ea typeface="Montserrat"/>
                <a:cs typeface="Montserrat"/>
                <a:sym typeface="Montserrat"/>
              </a:rPr>
              <a:t>Edwards, Lee &amp; Esposito</a:t>
            </a:r>
            <a:endParaRPr b="0" i="1" sz="3000" u="none" cap="none" strike="noStrike">
              <a:solidFill>
                <a:srgbClr val="FFFFFF"/>
              </a:solidFill>
              <a:latin typeface="Montserrat"/>
              <a:ea typeface="Montserrat"/>
              <a:cs typeface="Montserrat"/>
              <a:sym typeface="Montserrat"/>
            </a:endParaRPr>
          </a:p>
        </p:txBody>
      </p:sp>
      <p:pic>
        <p:nvPicPr>
          <p:cNvPr id="73" name="Google Shape;73;p14"/>
          <p:cNvPicPr preferRelativeResize="0"/>
          <p:nvPr/>
        </p:nvPicPr>
        <p:blipFill rotWithShape="1">
          <a:blip r:embed="rId4">
            <a:alphaModFix/>
          </a:blip>
          <a:srcRect b="0" l="0" r="0" t="0"/>
          <a:stretch/>
        </p:blipFill>
        <p:spPr>
          <a:xfrm>
            <a:off x="1480700" y="6904567"/>
            <a:ext cx="1430575" cy="126308"/>
          </a:xfrm>
          <a:prstGeom prst="rect">
            <a:avLst/>
          </a:prstGeom>
          <a:noFill/>
          <a:ln>
            <a:noFill/>
          </a:ln>
        </p:spPr>
      </p:pic>
      <p:pic>
        <p:nvPicPr>
          <p:cNvPr id="74" name="Google Shape;74;p14"/>
          <p:cNvPicPr preferRelativeResize="0"/>
          <p:nvPr/>
        </p:nvPicPr>
        <p:blipFill rotWithShape="1">
          <a:blip r:embed="rId5">
            <a:alphaModFix/>
          </a:blip>
          <a:srcRect b="0" l="0" r="0" t="0"/>
          <a:stretch/>
        </p:blipFill>
        <p:spPr>
          <a:xfrm>
            <a:off x="12350777" y="615238"/>
            <a:ext cx="1620000" cy="644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5"/>
          <p:cNvPicPr preferRelativeResize="0"/>
          <p:nvPr/>
        </p:nvPicPr>
        <p:blipFill rotWithShape="1">
          <a:blip r:embed="rId3">
            <a:alphaModFix/>
          </a:blip>
          <a:srcRect b="0" l="0" r="0" t="0"/>
          <a:stretch/>
        </p:blipFill>
        <p:spPr>
          <a:xfrm>
            <a:off x="498500" y="709642"/>
            <a:ext cx="1430575" cy="126308"/>
          </a:xfrm>
          <a:prstGeom prst="rect">
            <a:avLst/>
          </a:prstGeom>
          <a:noFill/>
          <a:ln>
            <a:noFill/>
          </a:ln>
        </p:spPr>
      </p:pic>
      <p:sp>
        <p:nvSpPr>
          <p:cNvPr id="80" name="Google Shape;80;p15"/>
          <p:cNvSpPr txBox="1"/>
          <p:nvPr/>
        </p:nvSpPr>
        <p:spPr>
          <a:xfrm>
            <a:off x="2295842" y="414450"/>
            <a:ext cx="92184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4000">
                <a:solidFill>
                  <a:srgbClr val="16181C"/>
                </a:solidFill>
                <a:latin typeface="Montserrat"/>
                <a:ea typeface="Montserrat"/>
                <a:cs typeface="Montserrat"/>
                <a:sym typeface="Montserrat"/>
              </a:rPr>
              <a:t>DATOS DUROS</a:t>
            </a:r>
            <a:endParaRPr b="0" i="0" sz="4000" u="none" cap="none" strike="noStrike">
              <a:solidFill>
                <a:srgbClr val="16181C"/>
              </a:solidFill>
              <a:latin typeface="Montserrat"/>
              <a:ea typeface="Montserrat"/>
              <a:cs typeface="Montserrat"/>
              <a:sym typeface="Montserrat"/>
            </a:endParaRPr>
          </a:p>
        </p:txBody>
      </p:sp>
      <p:cxnSp>
        <p:nvCxnSpPr>
          <p:cNvPr id="81" name="Google Shape;81;p15"/>
          <p:cNvCxnSpPr/>
          <p:nvPr/>
        </p:nvCxnSpPr>
        <p:spPr>
          <a:xfrm>
            <a:off x="14475844" y="-11"/>
            <a:ext cx="0" cy="3877500"/>
          </a:xfrm>
          <a:prstGeom prst="straightConnector1">
            <a:avLst/>
          </a:prstGeom>
          <a:noFill/>
          <a:ln cap="flat" cmpd="sng" w="19050">
            <a:solidFill>
              <a:srgbClr val="4B22F4"/>
            </a:solidFill>
            <a:prstDash val="solid"/>
            <a:round/>
            <a:headEnd len="sm" w="sm" type="none"/>
            <a:tailEnd len="sm" w="sm" type="none"/>
          </a:ln>
        </p:spPr>
      </p:cxnSp>
      <p:cxnSp>
        <p:nvCxnSpPr>
          <p:cNvPr id="82" name="Google Shape;82;p15"/>
          <p:cNvCxnSpPr/>
          <p:nvPr/>
        </p:nvCxnSpPr>
        <p:spPr>
          <a:xfrm>
            <a:off x="14475850" y="6859925"/>
            <a:ext cx="0" cy="1061700"/>
          </a:xfrm>
          <a:prstGeom prst="straightConnector1">
            <a:avLst/>
          </a:prstGeom>
          <a:noFill/>
          <a:ln cap="flat" cmpd="sng" w="19050">
            <a:solidFill>
              <a:srgbClr val="4B22F4"/>
            </a:solidFill>
            <a:prstDash val="solid"/>
            <a:round/>
            <a:headEnd len="sm" w="sm" type="none"/>
            <a:tailEnd len="sm" w="sm" type="none"/>
          </a:ln>
        </p:spPr>
      </p:cxnSp>
      <p:sp>
        <p:nvSpPr>
          <p:cNvPr id="83" name="Google Shape;83;p15"/>
          <p:cNvSpPr txBox="1"/>
          <p:nvPr/>
        </p:nvSpPr>
        <p:spPr>
          <a:xfrm rot="-5400000">
            <a:off x="12971200" y="5038125"/>
            <a:ext cx="3009300" cy="657900"/>
          </a:xfrm>
          <a:prstGeom prst="rect">
            <a:avLst/>
          </a:prstGeom>
          <a:noFill/>
          <a:ln>
            <a:noFill/>
          </a:ln>
        </p:spPr>
        <p:txBody>
          <a:bodyPr anchorCtr="0" anchor="t" bIns="147725" lIns="147725" spcFirstLastPara="1" rIns="147725" wrap="square" tIns="147725">
            <a:noAutofit/>
          </a:bodyPr>
          <a:lstStyle/>
          <a:p>
            <a:pPr indent="0" lvl="0" marL="0" rtl="0" algn="l">
              <a:spcBef>
                <a:spcPts val="0"/>
              </a:spcBef>
              <a:spcAft>
                <a:spcPts val="0"/>
              </a:spcAft>
              <a:buClr>
                <a:schemeClr val="dk1"/>
              </a:buClr>
              <a:buSzPts val="2300"/>
              <a:buFont typeface="Arial"/>
              <a:buNone/>
            </a:pPr>
            <a:r>
              <a:rPr lang="es-MX" sz="2300">
                <a:solidFill>
                  <a:srgbClr val="D8D8D8"/>
                </a:solidFill>
                <a:latin typeface="Montserrat"/>
                <a:ea typeface="Montserrat"/>
                <a:cs typeface="Montserrat"/>
                <a:sym typeface="Montserrat"/>
              </a:rPr>
              <a:t>STOP &amp; FRISK</a:t>
            </a:r>
            <a:endParaRPr sz="2300">
              <a:solidFill>
                <a:srgbClr val="D8D8D8"/>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300"/>
              <a:buFont typeface="Arial"/>
              <a:buNone/>
            </a:pPr>
            <a:r>
              <a:t/>
            </a:r>
            <a:endParaRPr sz="2300">
              <a:solidFill>
                <a:srgbClr val="D8D8D8"/>
              </a:solidFill>
              <a:latin typeface="Montserrat"/>
              <a:ea typeface="Montserrat"/>
              <a:cs typeface="Montserrat"/>
              <a:sym typeface="Montserrat"/>
            </a:endParaRPr>
          </a:p>
        </p:txBody>
      </p:sp>
      <p:sp>
        <p:nvSpPr>
          <p:cNvPr id="84" name="Google Shape;84;p15"/>
          <p:cNvSpPr txBox="1"/>
          <p:nvPr/>
        </p:nvSpPr>
        <p:spPr>
          <a:xfrm>
            <a:off x="2230549" y="3334659"/>
            <a:ext cx="3206700" cy="2705700"/>
          </a:xfrm>
          <a:prstGeom prst="rect">
            <a:avLst/>
          </a:prstGeom>
          <a:noFill/>
          <a:ln>
            <a:noFill/>
          </a:ln>
        </p:spPr>
        <p:txBody>
          <a:bodyPr anchorCtr="0" anchor="ctr"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8000"/>
              <a:buFont typeface="Arial"/>
              <a:buNone/>
            </a:pPr>
            <a:r>
              <a:rPr b="1" lang="es-MX" sz="4500">
                <a:solidFill>
                  <a:srgbClr val="6349FC"/>
                </a:solidFill>
                <a:latin typeface="Montserrat"/>
                <a:ea typeface="Montserrat"/>
                <a:cs typeface="Montserrat"/>
                <a:sym typeface="Montserrat"/>
              </a:rPr>
              <a:t>1 de cada 2000</a:t>
            </a:r>
            <a:endParaRPr b="0" i="0" sz="4000" u="none" cap="none" strike="noStrike">
              <a:solidFill>
                <a:srgbClr val="6349FC"/>
              </a:solidFill>
              <a:latin typeface="Montserrat"/>
              <a:ea typeface="Montserrat"/>
              <a:cs typeface="Montserrat"/>
              <a:sym typeface="Montserrat"/>
            </a:endParaRPr>
          </a:p>
        </p:txBody>
      </p:sp>
      <p:cxnSp>
        <p:nvCxnSpPr>
          <p:cNvPr id="85" name="Google Shape;85;p15"/>
          <p:cNvCxnSpPr/>
          <p:nvPr/>
        </p:nvCxnSpPr>
        <p:spPr>
          <a:xfrm>
            <a:off x="5766104" y="3177910"/>
            <a:ext cx="0" cy="2409600"/>
          </a:xfrm>
          <a:prstGeom prst="straightConnector1">
            <a:avLst/>
          </a:prstGeom>
          <a:noFill/>
          <a:ln cap="flat" cmpd="sng" w="28575">
            <a:solidFill>
              <a:srgbClr val="D8D8D8"/>
            </a:solidFill>
            <a:prstDash val="solid"/>
            <a:round/>
            <a:headEnd len="sm" w="sm" type="none"/>
            <a:tailEnd len="sm" w="sm" type="none"/>
          </a:ln>
        </p:spPr>
      </p:cxnSp>
      <p:cxnSp>
        <p:nvCxnSpPr>
          <p:cNvPr id="86" name="Google Shape;86;p15"/>
          <p:cNvCxnSpPr/>
          <p:nvPr/>
        </p:nvCxnSpPr>
        <p:spPr>
          <a:xfrm>
            <a:off x="9313565" y="3177910"/>
            <a:ext cx="0" cy="2409600"/>
          </a:xfrm>
          <a:prstGeom prst="straightConnector1">
            <a:avLst/>
          </a:prstGeom>
          <a:noFill/>
          <a:ln cap="flat" cmpd="sng" w="28575">
            <a:solidFill>
              <a:srgbClr val="D8D8D8"/>
            </a:solidFill>
            <a:prstDash val="solid"/>
            <a:round/>
            <a:headEnd len="sm" w="sm" type="none"/>
            <a:tailEnd len="sm" w="sm" type="none"/>
          </a:ln>
        </p:spPr>
      </p:cxnSp>
      <p:sp>
        <p:nvSpPr>
          <p:cNvPr id="87" name="Google Shape;87;p15"/>
          <p:cNvSpPr txBox="1"/>
          <p:nvPr/>
        </p:nvSpPr>
        <p:spPr>
          <a:xfrm>
            <a:off x="5936535" y="3334659"/>
            <a:ext cx="3206700" cy="2705700"/>
          </a:xfrm>
          <a:prstGeom prst="rect">
            <a:avLst/>
          </a:prstGeom>
          <a:noFill/>
          <a:ln>
            <a:noFill/>
          </a:ln>
        </p:spPr>
        <p:txBody>
          <a:bodyPr anchorCtr="0" anchor="ctr" bIns="147725" lIns="147725" spcFirstLastPara="1" rIns="147725" wrap="square" tIns="147725">
            <a:noAutofit/>
          </a:bodyPr>
          <a:lstStyle/>
          <a:p>
            <a:pPr indent="0" lvl="0" marL="0" rtl="0" algn="ctr">
              <a:spcBef>
                <a:spcPts val="0"/>
              </a:spcBef>
              <a:spcAft>
                <a:spcPts val="0"/>
              </a:spcAft>
              <a:buClr>
                <a:schemeClr val="dk1"/>
              </a:buClr>
              <a:buSzPts val="8000"/>
              <a:buFont typeface="Arial"/>
              <a:buNone/>
            </a:pPr>
            <a:r>
              <a:rPr b="1" lang="es-MX" sz="4500">
                <a:solidFill>
                  <a:srgbClr val="6349FC"/>
                </a:solidFill>
                <a:latin typeface="Montserrat"/>
                <a:ea typeface="Montserrat"/>
                <a:cs typeface="Montserrat"/>
                <a:sym typeface="Montserrat"/>
              </a:rPr>
              <a:t>1 de cada 1000</a:t>
            </a:r>
            <a:endParaRPr b="0" i="0" sz="8000" u="none" cap="none" strike="noStrike">
              <a:solidFill>
                <a:srgbClr val="6349FC"/>
              </a:solidFill>
              <a:latin typeface="Montserrat"/>
              <a:ea typeface="Montserrat"/>
              <a:cs typeface="Montserrat"/>
              <a:sym typeface="Montserrat"/>
            </a:endParaRPr>
          </a:p>
        </p:txBody>
      </p:sp>
      <p:sp>
        <p:nvSpPr>
          <p:cNvPr id="88" name="Google Shape;88;p15"/>
          <p:cNvSpPr txBox="1"/>
          <p:nvPr/>
        </p:nvSpPr>
        <p:spPr>
          <a:xfrm>
            <a:off x="9685296" y="3334659"/>
            <a:ext cx="3206700" cy="2705700"/>
          </a:xfrm>
          <a:prstGeom prst="rect">
            <a:avLst/>
          </a:prstGeom>
          <a:noFill/>
          <a:ln>
            <a:noFill/>
          </a:ln>
        </p:spPr>
        <p:txBody>
          <a:bodyPr anchorCtr="0" anchor="ctr"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8000"/>
              <a:buFont typeface="Arial"/>
              <a:buNone/>
            </a:pPr>
            <a:r>
              <a:rPr b="1" lang="es-MX" sz="8000">
                <a:solidFill>
                  <a:srgbClr val="6349FC"/>
                </a:solidFill>
                <a:latin typeface="Montserrat"/>
                <a:ea typeface="Montserrat"/>
                <a:cs typeface="Montserrat"/>
                <a:sym typeface="Montserrat"/>
              </a:rPr>
              <a:t>59</a:t>
            </a:r>
            <a:r>
              <a:rPr b="1" i="0" lang="es-MX" sz="8000" u="none" cap="none" strike="noStrike">
                <a:solidFill>
                  <a:srgbClr val="6349FC"/>
                </a:solidFill>
                <a:latin typeface="Montserrat"/>
                <a:ea typeface="Montserrat"/>
                <a:cs typeface="Montserrat"/>
                <a:sym typeface="Montserrat"/>
              </a:rPr>
              <a:t>%</a:t>
            </a:r>
            <a:endParaRPr b="0" i="0" sz="8000" u="none" cap="none" strike="noStrike">
              <a:solidFill>
                <a:srgbClr val="6349FC"/>
              </a:solidFill>
              <a:latin typeface="Montserrat"/>
              <a:ea typeface="Montserrat"/>
              <a:cs typeface="Montserrat"/>
              <a:sym typeface="Montserrat"/>
            </a:endParaRPr>
          </a:p>
        </p:txBody>
      </p:sp>
      <p:sp>
        <p:nvSpPr>
          <p:cNvPr id="89" name="Google Shape;89;p15"/>
          <p:cNvSpPr txBox="1"/>
          <p:nvPr/>
        </p:nvSpPr>
        <p:spPr>
          <a:xfrm>
            <a:off x="2547853" y="5269173"/>
            <a:ext cx="2550600" cy="1908600"/>
          </a:xfrm>
          <a:prstGeom prst="rect">
            <a:avLst/>
          </a:prstGeom>
          <a:noFill/>
          <a:ln>
            <a:noFill/>
          </a:ln>
        </p:spPr>
        <p:txBody>
          <a:bodyPr anchorCtr="0" anchor="t"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1800"/>
              <a:buFont typeface="Arial"/>
              <a:buNone/>
            </a:pPr>
            <a:r>
              <a:rPr lang="es-MX" sz="1800">
                <a:solidFill>
                  <a:srgbClr val="7F7F7F"/>
                </a:solidFill>
                <a:latin typeface="Montserrat"/>
                <a:ea typeface="Montserrat"/>
                <a:cs typeface="Montserrat"/>
                <a:sym typeface="Montserrat"/>
              </a:rPr>
              <a:t>hombres muere a manos de la policia.*</a:t>
            </a:r>
            <a:endParaRPr b="0" i="0" sz="1800" u="none" cap="none" strike="noStrike">
              <a:solidFill>
                <a:srgbClr val="7F7F7F"/>
              </a:solidFill>
              <a:latin typeface="Montserrat"/>
              <a:ea typeface="Montserrat"/>
              <a:cs typeface="Montserrat"/>
              <a:sym typeface="Montserrat"/>
            </a:endParaRPr>
          </a:p>
        </p:txBody>
      </p:sp>
      <p:sp>
        <p:nvSpPr>
          <p:cNvPr id="90" name="Google Shape;90;p15"/>
          <p:cNvSpPr txBox="1"/>
          <p:nvPr/>
        </p:nvSpPr>
        <p:spPr>
          <a:xfrm>
            <a:off x="6281344" y="5269173"/>
            <a:ext cx="2550600" cy="1908600"/>
          </a:xfrm>
          <a:prstGeom prst="rect">
            <a:avLst/>
          </a:prstGeom>
          <a:noFill/>
          <a:ln>
            <a:noFill/>
          </a:ln>
        </p:spPr>
        <p:txBody>
          <a:bodyPr anchorCtr="0" anchor="t" bIns="147725" lIns="147725" spcFirstLastPara="1" rIns="147725" wrap="square" tIns="147725">
            <a:noAutofit/>
          </a:bodyPr>
          <a:lstStyle/>
          <a:p>
            <a:pPr indent="0" lvl="0" marL="0" rtl="0" algn="ctr">
              <a:spcBef>
                <a:spcPts val="0"/>
              </a:spcBef>
              <a:spcAft>
                <a:spcPts val="0"/>
              </a:spcAft>
              <a:buClr>
                <a:schemeClr val="dk1"/>
              </a:buClr>
              <a:buSzPts val="1800"/>
              <a:buFont typeface="Arial"/>
              <a:buNone/>
            </a:pPr>
            <a:r>
              <a:rPr lang="es-MX" sz="1800">
                <a:solidFill>
                  <a:srgbClr val="7F7F7F"/>
                </a:solidFill>
                <a:latin typeface="Montserrat"/>
                <a:ea typeface="Montserrat"/>
                <a:cs typeface="Montserrat"/>
                <a:sym typeface="Montserrat"/>
              </a:rPr>
              <a:t>hombres muere a manos de la policia a causa de su raza.*</a:t>
            </a:r>
            <a:endParaRPr b="0" i="0" sz="1400" u="none" cap="none" strike="noStrike">
              <a:solidFill>
                <a:srgbClr val="000000"/>
              </a:solidFill>
              <a:latin typeface="Arial"/>
              <a:ea typeface="Arial"/>
              <a:cs typeface="Arial"/>
              <a:sym typeface="Arial"/>
            </a:endParaRPr>
          </a:p>
        </p:txBody>
      </p:sp>
      <p:sp>
        <p:nvSpPr>
          <p:cNvPr id="91" name="Google Shape;91;p15"/>
          <p:cNvSpPr txBox="1"/>
          <p:nvPr/>
        </p:nvSpPr>
        <p:spPr>
          <a:xfrm>
            <a:off x="9906521" y="5269173"/>
            <a:ext cx="2550600" cy="1908600"/>
          </a:xfrm>
          <a:prstGeom prst="rect">
            <a:avLst/>
          </a:prstGeom>
          <a:noFill/>
          <a:ln>
            <a:noFill/>
          </a:ln>
        </p:spPr>
        <p:txBody>
          <a:bodyPr anchorCtr="0" anchor="t"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1800"/>
              <a:buFont typeface="Arial"/>
              <a:buNone/>
            </a:pPr>
            <a:r>
              <a:rPr lang="es-MX" sz="1800">
                <a:solidFill>
                  <a:srgbClr val="7F7F7F"/>
                </a:solidFill>
                <a:latin typeface="Montserrat"/>
                <a:ea typeface="Montserrat"/>
                <a:cs typeface="Montserrat"/>
                <a:sym typeface="Montserrat"/>
              </a:rPr>
              <a:t>de las personas sospechosas detenidas por el NYPD en 2019, eran de procedencia afroamericana</a:t>
            </a:r>
            <a:endParaRPr b="0" i="0" sz="1800" u="none" cap="none" strike="noStrike">
              <a:solidFill>
                <a:srgbClr val="7F7F7F"/>
              </a:solidFill>
              <a:latin typeface="Montserrat"/>
              <a:ea typeface="Montserrat"/>
              <a:cs typeface="Montserrat"/>
              <a:sym typeface="Montserrat"/>
            </a:endParaRPr>
          </a:p>
        </p:txBody>
      </p:sp>
      <p:sp>
        <p:nvSpPr>
          <p:cNvPr id="92" name="Google Shape;92;p15"/>
          <p:cNvSpPr txBox="1"/>
          <p:nvPr/>
        </p:nvSpPr>
        <p:spPr>
          <a:xfrm>
            <a:off x="338875" y="7020300"/>
            <a:ext cx="500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a:t>*</a:t>
            </a:r>
            <a:r>
              <a:rPr lang="es-MX"/>
              <a:t>https://www.pnas.org/content/116/34/16793</a:t>
            </a:r>
            <a:endParaRPr/>
          </a:p>
        </p:txBody>
      </p:sp>
      <p:pic>
        <p:nvPicPr>
          <p:cNvPr id="93" name="Google Shape;93;p15"/>
          <p:cNvPicPr preferRelativeResize="0"/>
          <p:nvPr/>
        </p:nvPicPr>
        <p:blipFill>
          <a:blip r:embed="rId4">
            <a:alphaModFix/>
          </a:blip>
          <a:stretch>
            <a:fillRect/>
          </a:stretch>
        </p:blipFill>
        <p:spPr>
          <a:xfrm>
            <a:off x="2721399" y="1228350"/>
            <a:ext cx="2203500" cy="2203500"/>
          </a:xfrm>
          <a:prstGeom prst="rect">
            <a:avLst/>
          </a:prstGeom>
          <a:noFill/>
          <a:ln>
            <a:noFill/>
          </a:ln>
        </p:spPr>
      </p:pic>
      <p:pic>
        <p:nvPicPr>
          <p:cNvPr id="94" name="Google Shape;94;p15"/>
          <p:cNvPicPr preferRelativeResize="0"/>
          <p:nvPr/>
        </p:nvPicPr>
        <p:blipFill>
          <a:blip r:embed="rId5">
            <a:alphaModFix/>
          </a:blip>
          <a:stretch>
            <a:fillRect/>
          </a:stretch>
        </p:blipFill>
        <p:spPr>
          <a:xfrm>
            <a:off x="6438089" y="1228358"/>
            <a:ext cx="2203500" cy="2203482"/>
          </a:xfrm>
          <a:prstGeom prst="rect">
            <a:avLst/>
          </a:prstGeom>
          <a:noFill/>
          <a:ln>
            <a:noFill/>
          </a:ln>
        </p:spPr>
      </p:pic>
      <p:pic>
        <p:nvPicPr>
          <p:cNvPr id="95" name="Google Shape;95;p15"/>
          <p:cNvPicPr preferRelativeResize="0"/>
          <p:nvPr/>
        </p:nvPicPr>
        <p:blipFill>
          <a:blip r:embed="rId6">
            <a:alphaModFix/>
          </a:blip>
          <a:stretch>
            <a:fillRect/>
          </a:stretch>
        </p:blipFill>
        <p:spPr>
          <a:xfrm>
            <a:off x="9985548" y="1228353"/>
            <a:ext cx="2203500" cy="220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cxnSp>
        <p:nvCxnSpPr>
          <p:cNvPr id="100" name="Google Shape;100;p16"/>
          <p:cNvCxnSpPr/>
          <p:nvPr/>
        </p:nvCxnSpPr>
        <p:spPr>
          <a:xfrm>
            <a:off x="14475844" y="-11"/>
            <a:ext cx="0" cy="3877500"/>
          </a:xfrm>
          <a:prstGeom prst="straightConnector1">
            <a:avLst/>
          </a:prstGeom>
          <a:noFill/>
          <a:ln cap="flat" cmpd="sng" w="19050">
            <a:solidFill>
              <a:srgbClr val="4B22F4"/>
            </a:solidFill>
            <a:prstDash val="solid"/>
            <a:round/>
            <a:headEnd len="sm" w="sm" type="none"/>
            <a:tailEnd len="sm" w="sm" type="none"/>
          </a:ln>
        </p:spPr>
      </p:cxnSp>
      <p:cxnSp>
        <p:nvCxnSpPr>
          <p:cNvPr id="101" name="Google Shape;101;p16"/>
          <p:cNvCxnSpPr/>
          <p:nvPr/>
        </p:nvCxnSpPr>
        <p:spPr>
          <a:xfrm>
            <a:off x="14475850" y="6859925"/>
            <a:ext cx="0" cy="1061700"/>
          </a:xfrm>
          <a:prstGeom prst="straightConnector1">
            <a:avLst/>
          </a:prstGeom>
          <a:noFill/>
          <a:ln cap="flat" cmpd="sng" w="19050">
            <a:solidFill>
              <a:srgbClr val="4B22F4"/>
            </a:solidFill>
            <a:prstDash val="solid"/>
            <a:round/>
            <a:headEnd len="sm" w="sm" type="none"/>
            <a:tailEnd len="sm" w="sm" type="none"/>
          </a:ln>
        </p:spPr>
      </p:cxnSp>
      <p:pic>
        <p:nvPicPr>
          <p:cNvPr id="102" name="Google Shape;102;p16"/>
          <p:cNvPicPr preferRelativeResize="0"/>
          <p:nvPr/>
        </p:nvPicPr>
        <p:blipFill rotWithShape="1">
          <a:blip r:embed="rId3">
            <a:alphaModFix/>
          </a:blip>
          <a:srcRect b="0" l="0" r="0" t="0"/>
          <a:stretch/>
        </p:blipFill>
        <p:spPr>
          <a:xfrm>
            <a:off x="498500" y="709642"/>
            <a:ext cx="1430575" cy="126308"/>
          </a:xfrm>
          <a:prstGeom prst="rect">
            <a:avLst/>
          </a:prstGeom>
          <a:noFill/>
          <a:ln>
            <a:noFill/>
          </a:ln>
        </p:spPr>
      </p:pic>
      <p:sp>
        <p:nvSpPr>
          <p:cNvPr id="103" name="Google Shape;103;p16"/>
          <p:cNvSpPr txBox="1"/>
          <p:nvPr/>
        </p:nvSpPr>
        <p:spPr>
          <a:xfrm rot="-5400000">
            <a:off x="12971200" y="5038125"/>
            <a:ext cx="3009300" cy="657900"/>
          </a:xfrm>
          <a:prstGeom prst="rect">
            <a:avLst/>
          </a:prstGeom>
          <a:noFill/>
          <a:ln>
            <a:noFill/>
          </a:ln>
        </p:spPr>
        <p:txBody>
          <a:bodyPr anchorCtr="0" anchor="t" bIns="147725" lIns="147725" spcFirstLastPara="1" rIns="147725" wrap="square" tIns="147725">
            <a:noAutofit/>
          </a:bodyPr>
          <a:lstStyle/>
          <a:p>
            <a:pPr indent="0" lvl="0" marL="0" rtl="0" algn="l">
              <a:spcBef>
                <a:spcPts val="0"/>
              </a:spcBef>
              <a:spcAft>
                <a:spcPts val="0"/>
              </a:spcAft>
              <a:buClr>
                <a:schemeClr val="dk1"/>
              </a:buClr>
              <a:buSzPts val="2300"/>
              <a:buFont typeface="Arial"/>
              <a:buNone/>
            </a:pPr>
            <a:r>
              <a:rPr lang="es-MX" sz="2300">
                <a:solidFill>
                  <a:srgbClr val="D8D8D8"/>
                </a:solidFill>
                <a:latin typeface="Montserrat"/>
                <a:ea typeface="Montserrat"/>
                <a:cs typeface="Montserrat"/>
                <a:sym typeface="Montserrat"/>
              </a:rPr>
              <a:t>STOP &amp; FRISK</a:t>
            </a:r>
            <a:endParaRPr sz="2300">
              <a:solidFill>
                <a:srgbClr val="D8D8D8"/>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300"/>
              <a:buFont typeface="Arial"/>
              <a:buNone/>
            </a:pPr>
            <a:r>
              <a:t/>
            </a:r>
            <a:endParaRPr sz="2300">
              <a:solidFill>
                <a:srgbClr val="D8D8D8"/>
              </a:solidFill>
              <a:latin typeface="Montserrat"/>
              <a:ea typeface="Montserrat"/>
              <a:cs typeface="Montserrat"/>
              <a:sym typeface="Montserrat"/>
            </a:endParaRPr>
          </a:p>
        </p:txBody>
      </p:sp>
      <p:sp>
        <p:nvSpPr>
          <p:cNvPr id="104" name="Google Shape;104;p16"/>
          <p:cNvSpPr txBox="1"/>
          <p:nvPr/>
        </p:nvSpPr>
        <p:spPr>
          <a:xfrm>
            <a:off x="6437500" y="1628013"/>
            <a:ext cx="7005900" cy="4665600"/>
          </a:xfrm>
          <a:prstGeom prst="rect">
            <a:avLst/>
          </a:prstGeom>
          <a:noFill/>
          <a:ln>
            <a:noFill/>
          </a:ln>
        </p:spPr>
        <p:txBody>
          <a:bodyPr anchorCtr="0" anchor="t"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2600"/>
              <a:buFont typeface="Arial"/>
              <a:buNone/>
            </a:pPr>
            <a:r>
              <a:t/>
            </a:r>
            <a:endParaRPr sz="2600">
              <a:solidFill>
                <a:srgbClr val="2B303C"/>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2600"/>
              <a:buFont typeface="Arial"/>
              <a:buNone/>
            </a:pPr>
            <a:r>
              <a:rPr lang="es-MX" sz="2600">
                <a:solidFill>
                  <a:srgbClr val="2B303C"/>
                </a:solidFill>
                <a:latin typeface="Montserrat SemiBold"/>
                <a:ea typeface="Montserrat SemiBold"/>
                <a:cs typeface="Montserrat SemiBold"/>
                <a:sym typeface="Montserrat SemiBold"/>
              </a:rPr>
              <a:t>El racismo sistemático se encuentra presente en prácticamente todas las instituciones, sin embargo resulta especialmente peligroso en instituciones impartidoras de justicia, tales como la policía. Es preciso señalar el sesgo racial dentro de la misma para así atender el problema lo antes posible.</a:t>
            </a:r>
            <a:endParaRPr sz="2600">
              <a:solidFill>
                <a:srgbClr val="2B303C"/>
              </a:solidFill>
              <a:latin typeface="Montserrat SemiBold"/>
              <a:ea typeface="Montserrat SemiBold"/>
              <a:cs typeface="Montserrat SemiBold"/>
              <a:sym typeface="Montserrat SemiBold"/>
            </a:endParaRPr>
          </a:p>
        </p:txBody>
      </p:sp>
      <p:sp>
        <p:nvSpPr>
          <p:cNvPr id="105" name="Google Shape;105;p16"/>
          <p:cNvSpPr txBox="1"/>
          <p:nvPr/>
        </p:nvSpPr>
        <p:spPr>
          <a:xfrm>
            <a:off x="2295842" y="414450"/>
            <a:ext cx="92184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4000">
                <a:solidFill>
                  <a:srgbClr val="16181C"/>
                </a:solidFill>
                <a:latin typeface="Montserrat"/>
                <a:ea typeface="Montserrat"/>
                <a:cs typeface="Montserrat"/>
                <a:sym typeface="Montserrat"/>
              </a:rPr>
              <a:t>PROBLEMA A SOLUCIONAR</a:t>
            </a:r>
            <a:endParaRPr b="0" i="0" sz="4000" u="none" cap="none" strike="noStrike">
              <a:solidFill>
                <a:srgbClr val="16181C"/>
              </a:solidFill>
              <a:latin typeface="Montserrat"/>
              <a:ea typeface="Montserrat"/>
              <a:cs typeface="Montserrat"/>
              <a:sym typeface="Montserrat"/>
            </a:endParaRPr>
          </a:p>
        </p:txBody>
      </p:sp>
      <p:pic>
        <p:nvPicPr>
          <p:cNvPr id="106" name="Google Shape;106;p16"/>
          <p:cNvPicPr preferRelativeResize="0"/>
          <p:nvPr/>
        </p:nvPicPr>
        <p:blipFill rotWithShape="1">
          <a:blip r:embed="rId4">
            <a:alphaModFix/>
          </a:blip>
          <a:srcRect b="0" l="0" r="0" t="0"/>
          <a:stretch/>
        </p:blipFill>
        <p:spPr>
          <a:xfrm>
            <a:off x="575050" y="6725850"/>
            <a:ext cx="3996201" cy="994075"/>
          </a:xfrm>
          <a:prstGeom prst="rect">
            <a:avLst/>
          </a:prstGeom>
          <a:noFill/>
          <a:ln>
            <a:noFill/>
          </a:ln>
        </p:spPr>
      </p:pic>
      <p:pic>
        <p:nvPicPr>
          <p:cNvPr id="107" name="Google Shape;107;p16"/>
          <p:cNvPicPr preferRelativeResize="0"/>
          <p:nvPr/>
        </p:nvPicPr>
        <p:blipFill rotWithShape="1">
          <a:blip r:embed="rId5">
            <a:alphaModFix/>
          </a:blip>
          <a:srcRect b="0" l="0" r="0" t="0"/>
          <a:stretch/>
        </p:blipFill>
        <p:spPr>
          <a:xfrm>
            <a:off x="10878384" y="531488"/>
            <a:ext cx="2165348" cy="482600"/>
          </a:xfrm>
          <a:prstGeom prst="rect">
            <a:avLst/>
          </a:prstGeom>
          <a:noFill/>
          <a:ln>
            <a:noFill/>
          </a:ln>
        </p:spPr>
      </p:pic>
      <p:pic>
        <p:nvPicPr>
          <p:cNvPr id="108" name="Google Shape;108;p16"/>
          <p:cNvPicPr preferRelativeResize="0"/>
          <p:nvPr/>
        </p:nvPicPr>
        <p:blipFill>
          <a:blip r:embed="rId6">
            <a:alphaModFix/>
          </a:blip>
          <a:stretch>
            <a:fillRect/>
          </a:stretch>
        </p:blipFill>
        <p:spPr>
          <a:xfrm>
            <a:off x="1289801" y="1701199"/>
            <a:ext cx="4444200" cy="445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cxnSp>
        <p:nvCxnSpPr>
          <p:cNvPr id="113" name="Google Shape;113;p17"/>
          <p:cNvCxnSpPr/>
          <p:nvPr/>
        </p:nvCxnSpPr>
        <p:spPr>
          <a:xfrm>
            <a:off x="14475844" y="-11"/>
            <a:ext cx="0" cy="3877500"/>
          </a:xfrm>
          <a:prstGeom prst="straightConnector1">
            <a:avLst/>
          </a:prstGeom>
          <a:noFill/>
          <a:ln cap="flat" cmpd="sng" w="19050">
            <a:solidFill>
              <a:srgbClr val="4B22F4"/>
            </a:solidFill>
            <a:prstDash val="solid"/>
            <a:round/>
            <a:headEnd len="sm" w="sm" type="none"/>
            <a:tailEnd len="sm" w="sm" type="none"/>
          </a:ln>
        </p:spPr>
      </p:cxnSp>
      <p:cxnSp>
        <p:nvCxnSpPr>
          <p:cNvPr id="114" name="Google Shape;114;p17"/>
          <p:cNvCxnSpPr/>
          <p:nvPr/>
        </p:nvCxnSpPr>
        <p:spPr>
          <a:xfrm>
            <a:off x="14475850" y="6859925"/>
            <a:ext cx="0" cy="1061700"/>
          </a:xfrm>
          <a:prstGeom prst="straightConnector1">
            <a:avLst/>
          </a:prstGeom>
          <a:noFill/>
          <a:ln cap="flat" cmpd="sng" w="19050">
            <a:solidFill>
              <a:srgbClr val="4B22F4"/>
            </a:solidFill>
            <a:prstDash val="solid"/>
            <a:round/>
            <a:headEnd len="sm" w="sm" type="none"/>
            <a:tailEnd len="sm" w="sm" type="none"/>
          </a:ln>
        </p:spPr>
      </p:cxnSp>
      <p:pic>
        <p:nvPicPr>
          <p:cNvPr id="115" name="Google Shape;115;p17"/>
          <p:cNvPicPr preferRelativeResize="0"/>
          <p:nvPr/>
        </p:nvPicPr>
        <p:blipFill rotWithShape="1">
          <a:blip r:embed="rId3">
            <a:alphaModFix/>
          </a:blip>
          <a:srcRect b="0" l="0" r="0" t="0"/>
          <a:stretch/>
        </p:blipFill>
        <p:spPr>
          <a:xfrm>
            <a:off x="498500" y="709642"/>
            <a:ext cx="1430575" cy="126308"/>
          </a:xfrm>
          <a:prstGeom prst="rect">
            <a:avLst/>
          </a:prstGeom>
          <a:noFill/>
          <a:ln>
            <a:noFill/>
          </a:ln>
        </p:spPr>
      </p:pic>
      <p:sp>
        <p:nvSpPr>
          <p:cNvPr id="116" name="Google Shape;116;p17"/>
          <p:cNvSpPr txBox="1"/>
          <p:nvPr/>
        </p:nvSpPr>
        <p:spPr>
          <a:xfrm rot="-5400000">
            <a:off x="12971200" y="5038125"/>
            <a:ext cx="3009300" cy="657900"/>
          </a:xfrm>
          <a:prstGeom prst="rect">
            <a:avLst/>
          </a:prstGeom>
          <a:noFill/>
          <a:ln>
            <a:noFill/>
          </a:ln>
        </p:spPr>
        <p:txBody>
          <a:bodyPr anchorCtr="0" anchor="t"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2300"/>
              <a:buFont typeface="Arial"/>
              <a:buNone/>
            </a:pPr>
            <a:r>
              <a:rPr lang="es-MX" sz="2300">
                <a:solidFill>
                  <a:srgbClr val="D8D8D8"/>
                </a:solidFill>
                <a:latin typeface="Montserrat"/>
                <a:ea typeface="Montserrat"/>
                <a:cs typeface="Montserrat"/>
                <a:sym typeface="Montserrat"/>
              </a:rPr>
              <a:t>STOP &amp; FRISK</a:t>
            </a:r>
            <a:endParaRPr b="0" i="0" sz="2300" u="none" cap="none" strike="noStrike">
              <a:solidFill>
                <a:srgbClr val="D8D8D8"/>
              </a:solidFill>
              <a:latin typeface="Montserrat"/>
              <a:ea typeface="Montserrat"/>
              <a:cs typeface="Montserrat"/>
              <a:sym typeface="Montserrat"/>
            </a:endParaRPr>
          </a:p>
        </p:txBody>
      </p:sp>
      <p:sp>
        <p:nvSpPr>
          <p:cNvPr id="117" name="Google Shape;117;p17"/>
          <p:cNvSpPr txBox="1"/>
          <p:nvPr/>
        </p:nvSpPr>
        <p:spPr>
          <a:xfrm>
            <a:off x="7882113" y="1873175"/>
            <a:ext cx="5656200" cy="4401900"/>
          </a:xfrm>
          <a:prstGeom prst="rect">
            <a:avLst/>
          </a:prstGeom>
          <a:noFill/>
          <a:ln>
            <a:noFill/>
          </a:ln>
        </p:spPr>
        <p:txBody>
          <a:bodyPr anchorCtr="0" anchor="t"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2600"/>
              <a:buFont typeface="Arial"/>
              <a:buNone/>
            </a:pPr>
            <a:r>
              <a:t/>
            </a:r>
            <a:endParaRPr b="1" i="0" sz="2800" u="none" cap="none" strike="noStrike">
              <a:solidFill>
                <a:srgbClr val="2B303C"/>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600"/>
              <a:buFont typeface="Arial"/>
              <a:buNone/>
            </a:pPr>
            <a:r>
              <a:rPr b="0" i="0" lang="es-MX" sz="2800" u="none" cap="none" strike="noStrike">
                <a:solidFill>
                  <a:srgbClr val="2B303C"/>
                </a:solidFill>
                <a:latin typeface="Montserrat SemiBold"/>
                <a:ea typeface="Montserrat SemiBold"/>
                <a:cs typeface="Montserrat SemiBold"/>
                <a:sym typeface="Montserrat SemiBold"/>
              </a:rPr>
              <a:t> </a:t>
            </a:r>
            <a:endParaRPr sz="2800">
              <a:solidFill>
                <a:srgbClr val="2B303C"/>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lang="es-MX" sz="2600">
                <a:solidFill>
                  <a:srgbClr val="2B303C"/>
                </a:solidFill>
                <a:latin typeface="Montserrat SemiBold"/>
                <a:ea typeface="Montserrat SemiBold"/>
                <a:cs typeface="Montserrat SemiBold"/>
                <a:sym typeface="Montserrat SemiBold"/>
              </a:rPr>
              <a:t>El programa de Stop&amp;Frisk realizado por el NYPD en 2019 proporciona datos para demostrar la problemática del racismo en el sistema de justicia estadounidense</a:t>
            </a:r>
            <a:endParaRPr sz="2800">
              <a:solidFill>
                <a:srgbClr val="2B303C"/>
              </a:solidFill>
              <a:latin typeface="Montserrat"/>
              <a:ea typeface="Montserrat"/>
              <a:cs typeface="Montserrat"/>
              <a:sym typeface="Montserrat"/>
            </a:endParaRPr>
          </a:p>
        </p:txBody>
      </p:sp>
      <p:sp>
        <p:nvSpPr>
          <p:cNvPr id="118" name="Google Shape;118;p17"/>
          <p:cNvSpPr txBox="1"/>
          <p:nvPr/>
        </p:nvSpPr>
        <p:spPr>
          <a:xfrm>
            <a:off x="2295842" y="414450"/>
            <a:ext cx="92184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4000">
                <a:solidFill>
                  <a:srgbClr val="16181C"/>
                </a:solidFill>
                <a:latin typeface="Montserrat"/>
                <a:ea typeface="Montserrat"/>
                <a:cs typeface="Montserrat"/>
                <a:sym typeface="Montserrat"/>
              </a:rPr>
              <a:t>¿STOP &amp; FRISK?</a:t>
            </a:r>
            <a:endParaRPr b="0" i="0" sz="4000" u="none" cap="none" strike="noStrike">
              <a:solidFill>
                <a:srgbClr val="16181C"/>
              </a:solidFill>
              <a:latin typeface="Montserrat"/>
              <a:ea typeface="Montserrat"/>
              <a:cs typeface="Montserrat"/>
              <a:sym typeface="Montserrat"/>
            </a:endParaRPr>
          </a:p>
        </p:txBody>
      </p:sp>
      <p:pic>
        <p:nvPicPr>
          <p:cNvPr id="119" name="Google Shape;119;p17"/>
          <p:cNvPicPr preferRelativeResize="0"/>
          <p:nvPr/>
        </p:nvPicPr>
        <p:blipFill rotWithShape="1">
          <a:blip r:embed="rId4">
            <a:alphaModFix/>
          </a:blip>
          <a:srcRect b="0" l="0" r="0" t="0"/>
          <a:stretch/>
        </p:blipFill>
        <p:spPr>
          <a:xfrm>
            <a:off x="2149214" y="2768412"/>
            <a:ext cx="2386021" cy="2386050"/>
          </a:xfrm>
          <a:prstGeom prst="rect">
            <a:avLst/>
          </a:prstGeom>
          <a:noFill/>
          <a:ln>
            <a:noFill/>
          </a:ln>
        </p:spPr>
      </p:pic>
      <p:pic>
        <p:nvPicPr>
          <p:cNvPr id="120" name="Google Shape;120;p17"/>
          <p:cNvPicPr preferRelativeResize="0"/>
          <p:nvPr/>
        </p:nvPicPr>
        <p:blipFill rotWithShape="1">
          <a:blip r:embed="rId5">
            <a:alphaModFix/>
          </a:blip>
          <a:srcRect b="0" l="0" r="0" t="0"/>
          <a:stretch/>
        </p:blipFill>
        <p:spPr>
          <a:xfrm>
            <a:off x="575050" y="6725850"/>
            <a:ext cx="3996201" cy="994075"/>
          </a:xfrm>
          <a:prstGeom prst="rect">
            <a:avLst/>
          </a:prstGeom>
          <a:noFill/>
          <a:ln>
            <a:noFill/>
          </a:ln>
        </p:spPr>
      </p:pic>
      <p:pic>
        <p:nvPicPr>
          <p:cNvPr id="121" name="Google Shape;121;p17"/>
          <p:cNvPicPr preferRelativeResize="0"/>
          <p:nvPr/>
        </p:nvPicPr>
        <p:blipFill rotWithShape="1">
          <a:blip r:embed="rId6">
            <a:alphaModFix/>
          </a:blip>
          <a:srcRect b="0" l="0" r="0" t="0"/>
          <a:stretch/>
        </p:blipFill>
        <p:spPr>
          <a:xfrm>
            <a:off x="10878384" y="531488"/>
            <a:ext cx="2165348" cy="482600"/>
          </a:xfrm>
          <a:prstGeom prst="rect">
            <a:avLst/>
          </a:prstGeom>
          <a:noFill/>
          <a:ln>
            <a:noFill/>
          </a:ln>
        </p:spPr>
      </p:pic>
      <p:pic>
        <p:nvPicPr>
          <p:cNvPr id="122" name="Google Shape;122;p17"/>
          <p:cNvPicPr preferRelativeResize="0"/>
          <p:nvPr/>
        </p:nvPicPr>
        <p:blipFill>
          <a:blip r:embed="rId7">
            <a:alphaModFix/>
          </a:blip>
          <a:stretch>
            <a:fillRect/>
          </a:stretch>
        </p:blipFill>
        <p:spPr>
          <a:xfrm>
            <a:off x="942150" y="1873150"/>
            <a:ext cx="6619126" cy="4401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8"/>
          <p:cNvPicPr preferRelativeResize="0"/>
          <p:nvPr/>
        </p:nvPicPr>
        <p:blipFill rotWithShape="1">
          <a:blip r:embed="rId3">
            <a:alphaModFix/>
          </a:blip>
          <a:srcRect b="0" l="20647" r="0" t="0"/>
          <a:stretch/>
        </p:blipFill>
        <p:spPr>
          <a:xfrm>
            <a:off x="5957625" y="1366675"/>
            <a:ext cx="7096027" cy="5030024"/>
          </a:xfrm>
          <a:prstGeom prst="rect">
            <a:avLst/>
          </a:prstGeom>
          <a:noFill/>
          <a:ln>
            <a:noFill/>
          </a:ln>
        </p:spPr>
      </p:pic>
      <p:sp>
        <p:nvSpPr>
          <p:cNvPr id="128" name="Google Shape;128;p18"/>
          <p:cNvSpPr txBox="1"/>
          <p:nvPr/>
        </p:nvSpPr>
        <p:spPr>
          <a:xfrm>
            <a:off x="509026" y="414450"/>
            <a:ext cx="92184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4000">
                <a:solidFill>
                  <a:srgbClr val="16181C"/>
                </a:solidFill>
                <a:latin typeface="Montserrat"/>
                <a:ea typeface="Montserrat"/>
                <a:cs typeface="Montserrat"/>
                <a:sym typeface="Montserrat"/>
              </a:rPr>
              <a:t>SOLUCIÓN</a:t>
            </a:r>
            <a:endParaRPr b="0" i="0" sz="4000" u="none" cap="none" strike="noStrike">
              <a:solidFill>
                <a:srgbClr val="16181C"/>
              </a:solidFill>
              <a:latin typeface="Montserrat"/>
              <a:ea typeface="Montserrat"/>
              <a:cs typeface="Montserrat"/>
              <a:sym typeface="Montserrat"/>
            </a:endParaRPr>
          </a:p>
        </p:txBody>
      </p:sp>
      <p:sp>
        <p:nvSpPr>
          <p:cNvPr id="129" name="Google Shape;129;p18"/>
          <p:cNvSpPr txBox="1"/>
          <p:nvPr/>
        </p:nvSpPr>
        <p:spPr>
          <a:xfrm>
            <a:off x="509026" y="1812325"/>
            <a:ext cx="4977300" cy="5236800"/>
          </a:xfrm>
          <a:prstGeom prst="rect">
            <a:avLst/>
          </a:prstGeom>
          <a:noFill/>
          <a:ln>
            <a:noFill/>
          </a:ln>
        </p:spPr>
        <p:txBody>
          <a:bodyPr anchorCtr="0" anchor="t" bIns="147725" lIns="147725" spcFirstLastPara="1" rIns="147725" wrap="square" tIns="147725">
            <a:noAutofit/>
          </a:bodyPr>
          <a:lstStyle/>
          <a:p>
            <a:pPr indent="0" lvl="0" marL="0" marR="0" rtl="0" algn="ctr">
              <a:lnSpc>
                <a:spcPct val="100000"/>
              </a:lnSpc>
              <a:spcBef>
                <a:spcPts val="0"/>
              </a:spcBef>
              <a:spcAft>
                <a:spcPts val="0"/>
              </a:spcAft>
              <a:buClr>
                <a:srgbClr val="000000"/>
              </a:buClr>
              <a:buSzPts val="2600"/>
              <a:buFont typeface="Arial"/>
              <a:buNone/>
            </a:pPr>
            <a:r>
              <a:rPr lang="es-MX" sz="2600">
                <a:solidFill>
                  <a:srgbClr val="2B303C"/>
                </a:solidFill>
                <a:latin typeface="Montserrat"/>
                <a:ea typeface="Montserrat"/>
                <a:cs typeface="Montserrat"/>
                <a:sym typeface="Montserrat"/>
              </a:rPr>
              <a:t>Un modelo de</a:t>
            </a:r>
            <a:endParaRPr sz="2600">
              <a:solidFill>
                <a:srgbClr val="2B303C"/>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600"/>
              <a:buFont typeface="Arial"/>
              <a:buNone/>
            </a:pPr>
            <a:r>
              <a:t/>
            </a:r>
            <a:endParaRPr sz="2600">
              <a:solidFill>
                <a:srgbClr val="2B303C"/>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600"/>
              <a:buFont typeface="Arial"/>
              <a:buNone/>
            </a:pPr>
            <a:r>
              <a:rPr b="1" lang="es-MX" sz="2600">
                <a:solidFill>
                  <a:srgbClr val="2B303C"/>
                </a:solidFill>
                <a:latin typeface="Montserrat"/>
                <a:ea typeface="Montserrat"/>
                <a:cs typeface="Montserrat"/>
                <a:sym typeface="Montserrat"/>
              </a:rPr>
              <a:t>APRENDIZAJE MÁQUINA</a:t>
            </a:r>
            <a:endParaRPr b="1" sz="2600">
              <a:solidFill>
                <a:srgbClr val="2B303C"/>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600"/>
              <a:buFont typeface="Arial"/>
              <a:buNone/>
            </a:pPr>
            <a:r>
              <a:t/>
            </a:r>
            <a:endParaRPr sz="2600">
              <a:solidFill>
                <a:srgbClr val="2B303C"/>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600"/>
              <a:buFont typeface="Arial"/>
              <a:buNone/>
            </a:pPr>
            <a:r>
              <a:rPr lang="es-MX" sz="2600">
                <a:solidFill>
                  <a:srgbClr val="2B303C"/>
                </a:solidFill>
                <a:latin typeface="Montserrat"/>
                <a:ea typeface="Montserrat"/>
                <a:cs typeface="Montserrat"/>
                <a:sym typeface="Montserrat"/>
              </a:rPr>
              <a:t>para determinar el sesgo racial presente en el juicio policiaco para detener/arrestar a una persona.</a:t>
            </a:r>
            <a:endParaRPr b="0" i="0" sz="2600" u="none" cap="none" strike="noStrike">
              <a:solidFill>
                <a:srgbClr val="2B303C"/>
              </a:solidFill>
              <a:latin typeface="Montserrat"/>
              <a:ea typeface="Montserrat"/>
              <a:cs typeface="Montserrat"/>
              <a:sym typeface="Montserrat"/>
            </a:endParaRPr>
          </a:p>
        </p:txBody>
      </p:sp>
      <p:cxnSp>
        <p:nvCxnSpPr>
          <p:cNvPr id="130" name="Google Shape;130;p18"/>
          <p:cNvCxnSpPr/>
          <p:nvPr/>
        </p:nvCxnSpPr>
        <p:spPr>
          <a:xfrm>
            <a:off x="14001733" y="0"/>
            <a:ext cx="0" cy="3469800"/>
          </a:xfrm>
          <a:prstGeom prst="straightConnector1">
            <a:avLst/>
          </a:prstGeom>
          <a:noFill/>
          <a:ln cap="flat" cmpd="sng" w="9525">
            <a:solidFill>
              <a:srgbClr val="4B22F4"/>
            </a:solidFill>
            <a:prstDash val="solid"/>
            <a:round/>
            <a:headEnd len="sm" w="sm" type="none"/>
            <a:tailEnd len="med" w="med" type="triangle"/>
          </a:ln>
        </p:spPr>
      </p:cxnSp>
      <p:pic>
        <p:nvPicPr>
          <p:cNvPr id="131" name="Google Shape;131;p18"/>
          <p:cNvPicPr preferRelativeResize="0"/>
          <p:nvPr/>
        </p:nvPicPr>
        <p:blipFill rotWithShape="1">
          <a:blip r:embed="rId4">
            <a:alphaModFix/>
          </a:blip>
          <a:srcRect b="0" l="0" r="0" t="0"/>
          <a:stretch/>
        </p:blipFill>
        <p:spPr>
          <a:xfrm>
            <a:off x="2877127" y="6078699"/>
            <a:ext cx="3829048" cy="95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22F4"/>
        </a:solidFill>
      </p:bgPr>
    </p:bg>
    <p:spTree>
      <p:nvGrpSpPr>
        <p:cNvPr id="135" name="Shape 135"/>
        <p:cNvGrpSpPr/>
        <p:nvPr/>
      </p:nvGrpSpPr>
      <p:grpSpPr>
        <a:xfrm>
          <a:off x="0" y="0"/>
          <a:ext cx="0" cy="0"/>
          <a:chOff x="0" y="0"/>
          <a:chExt cx="0" cy="0"/>
        </a:xfrm>
      </p:grpSpPr>
      <p:sp>
        <p:nvSpPr>
          <p:cNvPr id="136" name="Google Shape;136;p19"/>
          <p:cNvSpPr/>
          <p:nvPr/>
        </p:nvSpPr>
        <p:spPr>
          <a:xfrm>
            <a:off x="10106532" y="0"/>
            <a:ext cx="5016000" cy="7934700"/>
          </a:xfrm>
          <a:prstGeom prst="rect">
            <a:avLst/>
          </a:prstGeom>
          <a:solidFill>
            <a:srgbClr val="16181C"/>
          </a:solid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137" name="Google Shape;137;p19"/>
          <p:cNvSpPr txBox="1"/>
          <p:nvPr/>
        </p:nvSpPr>
        <p:spPr>
          <a:xfrm>
            <a:off x="1700960" y="2389500"/>
            <a:ext cx="7214400" cy="35268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6800"/>
              <a:buFont typeface="Arial"/>
              <a:buNone/>
            </a:pPr>
            <a:r>
              <a:rPr b="1" lang="es-MX" sz="6800">
                <a:solidFill>
                  <a:srgbClr val="FFFFFF"/>
                </a:solidFill>
                <a:latin typeface="Montserrat"/>
                <a:ea typeface="Montserrat"/>
                <a:cs typeface="Montserrat"/>
                <a:sym typeface="Montserrat"/>
              </a:rPr>
              <a:t>DATASET</a:t>
            </a:r>
            <a:endParaRPr b="1" i="0" sz="6800" u="none" cap="none" strike="noStrike">
              <a:solidFill>
                <a:srgbClr val="FFFFFF"/>
              </a:solidFill>
              <a:latin typeface="Montserrat"/>
              <a:ea typeface="Montserrat"/>
              <a:cs typeface="Montserrat"/>
              <a:sym typeface="Montserrat"/>
            </a:endParaRPr>
          </a:p>
        </p:txBody>
      </p:sp>
      <p:pic>
        <p:nvPicPr>
          <p:cNvPr id="138" name="Google Shape;138;p19"/>
          <p:cNvPicPr preferRelativeResize="0"/>
          <p:nvPr/>
        </p:nvPicPr>
        <p:blipFill rotWithShape="1">
          <a:blip r:embed="rId3">
            <a:alphaModFix/>
          </a:blip>
          <a:srcRect b="0" l="0" r="0" t="0"/>
          <a:stretch/>
        </p:blipFill>
        <p:spPr>
          <a:xfrm flipH="1">
            <a:off x="607160" y="4411099"/>
            <a:ext cx="182144" cy="2553200"/>
          </a:xfrm>
          <a:prstGeom prst="rect">
            <a:avLst/>
          </a:prstGeom>
          <a:noFill/>
          <a:ln>
            <a:noFill/>
          </a:ln>
        </p:spPr>
      </p:pic>
      <p:cxnSp>
        <p:nvCxnSpPr>
          <p:cNvPr id="139" name="Google Shape;139;p19"/>
          <p:cNvCxnSpPr/>
          <p:nvPr/>
        </p:nvCxnSpPr>
        <p:spPr>
          <a:xfrm>
            <a:off x="14475850" y="6859925"/>
            <a:ext cx="0" cy="1061700"/>
          </a:xfrm>
          <a:prstGeom prst="straightConnector1">
            <a:avLst/>
          </a:prstGeom>
          <a:noFill/>
          <a:ln cap="flat" cmpd="sng" w="19050">
            <a:solidFill>
              <a:schemeClr val="lt1"/>
            </a:solidFill>
            <a:prstDash val="solid"/>
            <a:round/>
            <a:headEnd len="sm" w="sm" type="none"/>
            <a:tailEnd len="sm" w="sm" type="none"/>
          </a:ln>
        </p:spPr>
      </p:cxnSp>
      <p:pic>
        <p:nvPicPr>
          <p:cNvPr id="140" name="Google Shape;140;p19"/>
          <p:cNvPicPr preferRelativeResize="0"/>
          <p:nvPr/>
        </p:nvPicPr>
        <p:blipFill rotWithShape="1">
          <a:blip r:embed="rId4">
            <a:alphaModFix/>
          </a:blip>
          <a:srcRect b="0" l="0" r="0" t="0"/>
          <a:stretch/>
        </p:blipFill>
        <p:spPr>
          <a:xfrm>
            <a:off x="10901977" y="2886617"/>
            <a:ext cx="3017469" cy="3024898"/>
          </a:xfrm>
          <a:prstGeom prst="rect">
            <a:avLst/>
          </a:prstGeom>
          <a:noFill/>
          <a:ln>
            <a:noFill/>
          </a:ln>
        </p:spPr>
      </p:pic>
      <p:pic>
        <p:nvPicPr>
          <p:cNvPr id="141" name="Google Shape;141;p19"/>
          <p:cNvPicPr preferRelativeResize="0"/>
          <p:nvPr/>
        </p:nvPicPr>
        <p:blipFill rotWithShape="1">
          <a:blip r:embed="rId5">
            <a:alphaModFix/>
          </a:blip>
          <a:srcRect b="0" l="0" r="0" t="0"/>
          <a:stretch/>
        </p:blipFill>
        <p:spPr>
          <a:xfrm>
            <a:off x="8119915" y="607839"/>
            <a:ext cx="3384330" cy="841873"/>
          </a:xfrm>
          <a:prstGeom prst="rect">
            <a:avLst/>
          </a:prstGeom>
          <a:noFill/>
          <a:ln>
            <a:noFill/>
          </a:ln>
        </p:spPr>
      </p:pic>
      <p:cxnSp>
        <p:nvCxnSpPr>
          <p:cNvPr id="142" name="Google Shape;142;p19"/>
          <p:cNvCxnSpPr/>
          <p:nvPr/>
        </p:nvCxnSpPr>
        <p:spPr>
          <a:xfrm>
            <a:off x="14475844" y="-11"/>
            <a:ext cx="0" cy="254910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cxnSp>
        <p:nvCxnSpPr>
          <p:cNvPr id="147" name="Google Shape;147;p20"/>
          <p:cNvCxnSpPr/>
          <p:nvPr/>
        </p:nvCxnSpPr>
        <p:spPr>
          <a:xfrm>
            <a:off x="14475844" y="-11"/>
            <a:ext cx="0" cy="3877500"/>
          </a:xfrm>
          <a:prstGeom prst="straightConnector1">
            <a:avLst/>
          </a:prstGeom>
          <a:noFill/>
          <a:ln cap="flat" cmpd="sng" w="19050">
            <a:solidFill>
              <a:srgbClr val="4B22F4"/>
            </a:solidFill>
            <a:prstDash val="solid"/>
            <a:round/>
            <a:headEnd len="sm" w="sm" type="none"/>
            <a:tailEnd len="sm" w="sm" type="none"/>
          </a:ln>
        </p:spPr>
      </p:cxnSp>
      <p:cxnSp>
        <p:nvCxnSpPr>
          <p:cNvPr id="148" name="Google Shape;148;p20"/>
          <p:cNvCxnSpPr/>
          <p:nvPr/>
        </p:nvCxnSpPr>
        <p:spPr>
          <a:xfrm>
            <a:off x="14475850" y="6859925"/>
            <a:ext cx="0" cy="1061700"/>
          </a:xfrm>
          <a:prstGeom prst="straightConnector1">
            <a:avLst/>
          </a:prstGeom>
          <a:noFill/>
          <a:ln cap="flat" cmpd="sng" w="19050">
            <a:solidFill>
              <a:srgbClr val="4B22F4"/>
            </a:solidFill>
            <a:prstDash val="solid"/>
            <a:round/>
            <a:headEnd len="sm" w="sm" type="none"/>
            <a:tailEnd len="sm" w="sm" type="none"/>
          </a:ln>
        </p:spPr>
      </p:cxnSp>
      <p:pic>
        <p:nvPicPr>
          <p:cNvPr id="149" name="Google Shape;149;p20"/>
          <p:cNvPicPr preferRelativeResize="0"/>
          <p:nvPr/>
        </p:nvPicPr>
        <p:blipFill rotWithShape="1">
          <a:blip r:embed="rId3">
            <a:alphaModFix/>
          </a:blip>
          <a:srcRect b="0" l="0" r="0" t="0"/>
          <a:stretch/>
        </p:blipFill>
        <p:spPr>
          <a:xfrm>
            <a:off x="498500" y="709642"/>
            <a:ext cx="1430575" cy="126308"/>
          </a:xfrm>
          <a:prstGeom prst="rect">
            <a:avLst/>
          </a:prstGeom>
          <a:noFill/>
          <a:ln>
            <a:noFill/>
          </a:ln>
        </p:spPr>
      </p:pic>
      <p:sp>
        <p:nvSpPr>
          <p:cNvPr id="150" name="Google Shape;150;p20"/>
          <p:cNvSpPr txBox="1"/>
          <p:nvPr/>
        </p:nvSpPr>
        <p:spPr>
          <a:xfrm rot="-5400000">
            <a:off x="12971200" y="5038125"/>
            <a:ext cx="3009300" cy="657900"/>
          </a:xfrm>
          <a:prstGeom prst="rect">
            <a:avLst/>
          </a:prstGeom>
          <a:noFill/>
          <a:ln>
            <a:noFill/>
          </a:ln>
        </p:spPr>
        <p:txBody>
          <a:bodyPr anchorCtr="0" anchor="t" bIns="147725" lIns="147725" spcFirstLastPara="1" rIns="147725" wrap="square" tIns="147725">
            <a:noAutofit/>
          </a:bodyPr>
          <a:lstStyle/>
          <a:p>
            <a:pPr indent="0" lvl="0" marL="0" rtl="0" algn="l">
              <a:spcBef>
                <a:spcPts val="0"/>
              </a:spcBef>
              <a:spcAft>
                <a:spcPts val="0"/>
              </a:spcAft>
              <a:buClr>
                <a:schemeClr val="dk1"/>
              </a:buClr>
              <a:buSzPts val="2300"/>
              <a:buFont typeface="Arial"/>
              <a:buNone/>
            </a:pPr>
            <a:r>
              <a:rPr lang="es-MX" sz="2300">
                <a:solidFill>
                  <a:srgbClr val="D8D8D8"/>
                </a:solidFill>
                <a:latin typeface="Montserrat"/>
                <a:ea typeface="Montserrat"/>
                <a:cs typeface="Montserrat"/>
                <a:sym typeface="Montserrat"/>
              </a:rPr>
              <a:t>STOP &amp; FRISK</a:t>
            </a:r>
            <a:endParaRPr sz="2300">
              <a:solidFill>
                <a:srgbClr val="D8D8D8"/>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300"/>
              <a:buFont typeface="Arial"/>
              <a:buNone/>
            </a:pPr>
            <a:r>
              <a:t/>
            </a:r>
            <a:endParaRPr sz="2300">
              <a:solidFill>
                <a:srgbClr val="D8D8D8"/>
              </a:solidFill>
              <a:latin typeface="Montserrat"/>
              <a:ea typeface="Montserrat"/>
              <a:cs typeface="Montserrat"/>
              <a:sym typeface="Montserrat"/>
            </a:endParaRPr>
          </a:p>
        </p:txBody>
      </p:sp>
      <p:sp>
        <p:nvSpPr>
          <p:cNvPr id="151" name="Google Shape;151;p20"/>
          <p:cNvSpPr txBox="1"/>
          <p:nvPr/>
        </p:nvSpPr>
        <p:spPr>
          <a:xfrm>
            <a:off x="6412213" y="2085213"/>
            <a:ext cx="5656200" cy="4665600"/>
          </a:xfrm>
          <a:prstGeom prst="rect">
            <a:avLst/>
          </a:prstGeom>
          <a:noFill/>
          <a:ln>
            <a:noFill/>
          </a:ln>
        </p:spPr>
        <p:txBody>
          <a:bodyPr anchorCtr="0" anchor="t"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2600"/>
              <a:buFont typeface="Arial"/>
              <a:buNone/>
            </a:pPr>
            <a:r>
              <a:rPr lang="es-MX" sz="2600">
                <a:solidFill>
                  <a:srgbClr val="2B303C"/>
                </a:solidFill>
                <a:latin typeface="Montserrat SemiBold"/>
                <a:ea typeface="Montserrat SemiBold"/>
                <a:cs typeface="Montserrat SemiBold"/>
                <a:sym typeface="Montserrat SemiBold"/>
              </a:rPr>
              <a:t>El dataset contiene:</a:t>
            </a:r>
            <a:endParaRPr b="0" i="0" sz="2600" u="none" cap="none" strike="noStrike">
              <a:solidFill>
                <a:srgbClr val="2B303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2600"/>
              <a:buFont typeface="Arial"/>
              <a:buNone/>
            </a:pPr>
            <a:r>
              <a:rPr b="0" i="0" lang="es-MX" sz="2600" u="none" cap="none" strike="noStrike">
                <a:solidFill>
                  <a:srgbClr val="2B303C"/>
                </a:solidFill>
                <a:latin typeface="Montserrat SemiBold"/>
                <a:ea typeface="Montserrat SemiBold"/>
                <a:cs typeface="Montserrat SemiBold"/>
                <a:sym typeface="Montserrat SemiBold"/>
              </a:rPr>
              <a:t> </a:t>
            </a:r>
            <a:endParaRPr b="0" i="0" sz="2600" u="none" cap="none" strike="noStrike">
              <a:solidFill>
                <a:srgbClr val="2B303C"/>
              </a:solidFill>
              <a:latin typeface="Montserrat SemiBold"/>
              <a:ea typeface="Montserrat SemiBold"/>
              <a:cs typeface="Montserrat SemiBold"/>
              <a:sym typeface="Montserrat SemiBold"/>
            </a:endParaRPr>
          </a:p>
          <a:p>
            <a:pPr indent="-393700" lvl="0" marL="457200" rtl="0" algn="l">
              <a:spcBef>
                <a:spcPts val="0"/>
              </a:spcBef>
              <a:spcAft>
                <a:spcPts val="0"/>
              </a:spcAft>
              <a:buClr>
                <a:srgbClr val="4B22F4"/>
              </a:buClr>
              <a:buSzPts val="2600"/>
              <a:buFont typeface="Montserrat"/>
              <a:buChar char="●"/>
            </a:pPr>
            <a:r>
              <a:rPr lang="es-MX" sz="2600">
                <a:solidFill>
                  <a:srgbClr val="2B303C"/>
                </a:solidFill>
                <a:latin typeface="Montserrat"/>
                <a:ea typeface="Montserrat"/>
                <a:cs typeface="Montserrat"/>
                <a:sym typeface="Montserrat"/>
              </a:rPr>
              <a:t>13,459 registros</a:t>
            </a:r>
            <a:endParaRPr sz="2600">
              <a:solidFill>
                <a:srgbClr val="2B303C"/>
              </a:solidFill>
              <a:latin typeface="Montserrat"/>
              <a:ea typeface="Montserrat"/>
              <a:cs typeface="Montserrat"/>
              <a:sym typeface="Montserrat"/>
            </a:endParaRPr>
          </a:p>
          <a:p>
            <a:pPr indent="-393700" lvl="0" marL="457200" marR="0" rtl="0" algn="l">
              <a:lnSpc>
                <a:spcPct val="100000"/>
              </a:lnSpc>
              <a:spcBef>
                <a:spcPts val="0"/>
              </a:spcBef>
              <a:spcAft>
                <a:spcPts val="0"/>
              </a:spcAft>
              <a:buClr>
                <a:srgbClr val="4B22F4"/>
              </a:buClr>
              <a:buSzPts val="2600"/>
              <a:buFont typeface="Montserrat"/>
              <a:buChar char="●"/>
            </a:pPr>
            <a:r>
              <a:rPr lang="es-MX" sz="2600">
                <a:solidFill>
                  <a:srgbClr val="2B303C"/>
                </a:solidFill>
                <a:latin typeface="Montserrat"/>
                <a:ea typeface="Montserrat"/>
                <a:cs typeface="Montserrat"/>
                <a:sym typeface="Montserrat"/>
              </a:rPr>
              <a:t>83 campos</a:t>
            </a:r>
            <a:endParaRPr sz="2600">
              <a:solidFill>
                <a:srgbClr val="2B303C"/>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600">
              <a:solidFill>
                <a:srgbClr val="2B303C"/>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s-MX" sz="2600">
                <a:solidFill>
                  <a:srgbClr val="2B303C"/>
                </a:solidFill>
                <a:latin typeface="Montserrat"/>
                <a:ea typeface="Montserrat"/>
                <a:cs typeface="Montserrat"/>
                <a:sym typeface="Montserrat"/>
              </a:rPr>
              <a:t>Sin embargo por el objetivo del problema sólo nos serán útiles:</a:t>
            </a:r>
            <a:endParaRPr sz="2600">
              <a:solidFill>
                <a:srgbClr val="2B303C"/>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600">
              <a:solidFill>
                <a:srgbClr val="2B303C"/>
              </a:solidFill>
              <a:latin typeface="Montserrat"/>
              <a:ea typeface="Montserrat"/>
              <a:cs typeface="Montserrat"/>
              <a:sym typeface="Montserrat"/>
            </a:endParaRPr>
          </a:p>
          <a:p>
            <a:pPr indent="-393700" lvl="0" marL="457200" rtl="0" algn="l">
              <a:spcBef>
                <a:spcPts val="0"/>
              </a:spcBef>
              <a:spcAft>
                <a:spcPts val="0"/>
              </a:spcAft>
              <a:buClr>
                <a:srgbClr val="4B22F4"/>
              </a:buClr>
              <a:buSzPts val="2600"/>
              <a:buFont typeface="Montserrat"/>
              <a:buChar char="●"/>
            </a:pPr>
            <a:r>
              <a:rPr lang="es-MX" sz="2600">
                <a:solidFill>
                  <a:srgbClr val="2B303C"/>
                </a:solidFill>
                <a:latin typeface="Montserrat"/>
                <a:ea typeface="Montserrat"/>
                <a:cs typeface="Montserrat"/>
                <a:sym typeface="Montserrat"/>
              </a:rPr>
              <a:t>22 campos</a:t>
            </a:r>
            <a:endParaRPr sz="2600">
              <a:solidFill>
                <a:srgbClr val="2B303C"/>
              </a:solidFill>
              <a:latin typeface="Montserrat"/>
              <a:ea typeface="Montserrat"/>
              <a:cs typeface="Montserrat"/>
              <a:sym typeface="Montserrat"/>
            </a:endParaRPr>
          </a:p>
        </p:txBody>
      </p:sp>
      <p:sp>
        <p:nvSpPr>
          <p:cNvPr id="152" name="Google Shape;152;p20"/>
          <p:cNvSpPr txBox="1"/>
          <p:nvPr/>
        </p:nvSpPr>
        <p:spPr>
          <a:xfrm>
            <a:off x="2295842" y="414450"/>
            <a:ext cx="92184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4000">
                <a:solidFill>
                  <a:srgbClr val="16181C"/>
                </a:solidFill>
                <a:latin typeface="Montserrat"/>
                <a:ea typeface="Montserrat"/>
                <a:cs typeface="Montserrat"/>
                <a:sym typeface="Montserrat"/>
              </a:rPr>
              <a:t>DESCRIPCIÓN</a:t>
            </a:r>
            <a:endParaRPr b="0" i="0" sz="4000" u="none" cap="none" strike="noStrike">
              <a:solidFill>
                <a:srgbClr val="16181C"/>
              </a:solidFill>
              <a:latin typeface="Montserrat"/>
              <a:ea typeface="Montserrat"/>
              <a:cs typeface="Montserrat"/>
              <a:sym typeface="Montserrat"/>
            </a:endParaRPr>
          </a:p>
        </p:txBody>
      </p:sp>
      <p:pic>
        <p:nvPicPr>
          <p:cNvPr id="153" name="Google Shape;153;p20"/>
          <p:cNvPicPr preferRelativeResize="0"/>
          <p:nvPr/>
        </p:nvPicPr>
        <p:blipFill rotWithShape="1">
          <a:blip r:embed="rId4">
            <a:alphaModFix/>
          </a:blip>
          <a:srcRect b="0" l="0" r="0" t="0"/>
          <a:stretch/>
        </p:blipFill>
        <p:spPr>
          <a:xfrm>
            <a:off x="575050" y="6725850"/>
            <a:ext cx="3996201" cy="994075"/>
          </a:xfrm>
          <a:prstGeom prst="rect">
            <a:avLst/>
          </a:prstGeom>
          <a:noFill/>
          <a:ln>
            <a:noFill/>
          </a:ln>
        </p:spPr>
      </p:pic>
      <p:pic>
        <p:nvPicPr>
          <p:cNvPr id="154" name="Google Shape;154;p20"/>
          <p:cNvPicPr preferRelativeResize="0"/>
          <p:nvPr/>
        </p:nvPicPr>
        <p:blipFill rotWithShape="1">
          <a:blip r:embed="rId5">
            <a:alphaModFix/>
          </a:blip>
          <a:srcRect b="0" l="0" r="0" t="0"/>
          <a:stretch/>
        </p:blipFill>
        <p:spPr>
          <a:xfrm>
            <a:off x="10878384" y="531488"/>
            <a:ext cx="2165348" cy="482600"/>
          </a:xfrm>
          <a:prstGeom prst="rect">
            <a:avLst/>
          </a:prstGeom>
          <a:noFill/>
          <a:ln>
            <a:noFill/>
          </a:ln>
        </p:spPr>
      </p:pic>
      <p:pic>
        <p:nvPicPr>
          <p:cNvPr id="155" name="Google Shape;155;p20"/>
          <p:cNvPicPr preferRelativeResize="0"/>
          <p:nvPr/>
        </p:nvPicPr>
        <p:blipFill>
          <a:blip r:embed="rId6">
            <a:alphaModFix/>
          </a:blip>
          <a:stretch>
            <a:fillRect/>
          </a:stretch>
        </p:blipFill>
        <p:spPr>
          <a:xfrm>
            <a:off x="1683400" y="1819238"/>
            <a:ext cx="3386100" cy="4218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159" name="Shape 159"/>
        <p:cNvGrpSpPr/>
        <p:nvPr/>
      </p:nvGrpSpPr>
      <p:grpSpPr>
        <a:xfrm>
          <a:off x="0" y="0"/>
          <a:ext cx="0" cy="0"/>
          <a:chOff x="0" y="0"/>
          <a:chExt cx="0" cy="0"/>
        </a:xfrm>
      </p:grpSpPr>
      <p:pic>
        <p:nvPicPr>
          <p:cNvPr id="160" name="Google Shape;160;p21"/>
          <p:cNvPicPr preferRelativeResize="0"/>
          <p:nvPr/>
        </p:nvPicPr>
        <p:blipFill rotWithShape="1">
          <a:blip r:embed="rId3">
            <a:alphaModFix/>
          </a:blip>
          <a:srcRect b="0" l="0" r="0" t="0"/>
          <a:stretch/>
        </p:blipFill>
        <p:spPr>
          <a:xfrm>
            <a:off x="726130" y="536223"/>
            <a:ext cx="3918060" cy="974641"/>
          </a:xfrm>
          <a:prstGeom prst="rect">
            <a:avLst/>
          </a:prstGeom>
          <a:noFill/>
          <a:ln>
            <a:noFill/>
          </a:ln>
        </p:spPr>
      </p:pic>
      <p:pic>
        <p:nvPicPr>
          <p:cNvPr id="161" name="Google Shape;161;p21"/>
          <p:cNvPicPr preferRelativeResize="0"/>
          <p:nvPr/>
        </p:nvPicPr>
        <p:blipFill rotWithShape="1">
          <a:blip r:embed="rId4">
            <a:alphaModFix/>
          </a:blip>
          <a:srcRect b="0" l="0" r="0" t="0"/>
          <a:stretch/>
        </p:blipFill>
        <p:spPr>
          <a:xfrm>
            <a:off x="11629882" y="6665495"/>
            <a:ext cx="2982981" cy="664829"/>
          </a:xfrm>
          <a:prstGeom prst="rect">
            <a:avLst/>
          </a:prstGeom>
          <a:noFill/>
          <a:ln>
            <a:noFill/>
          </a:ln>
        </p:spPr>
      </p:pic>
      <p:pic>
        <p:nvPicPr>
          <p:cNvPr id="162" name="Google Shape;162;p21"/>
          <p:cNvPicPr preferRelativeResize="0"/>
          <p:nvPr/>
        </p:nvPicPr>
        <p:blipFill>
          <a:blip r:embed="rId5">
            <a:alphaModFix/>
          </a:blip>
          <a:stretch>
            <a:fillRect/>
          </a:stretch>
        </p:blipFill>
        <p:spPr>
          <a:xfrm>
            <a:off x="1790875" y="1937800"/>
            <a:ext cx="8302825" cy="5665700"/>
          </a:xfrm>
          <a:prstGeom prst="rect">
            <a:avLst/>
          </a:prstGeom>
          <a:noFill/>
          <a:ln>
            <a:noFill/>
          </a:ln>
        </p:spPr>
      </p:pic>
      <p:sp>
        <p:nvSpPr>
          <p:cNvPr id="163" name="Google Shape;163;p21"/>
          <p:cNvSpPr txBox="1"/>
          <p:nvPr/>
        </p:nvSpPr>
        <p:spPr>
          <a:xfrm>
            <a:off x="4915825" y="665188"/>
            <a:ext cx="7591800" cy="716700"/>
          </a:xfrm>
          <a:prstGeom prst="rect">
            <a:avLst/>
          </a:prstGeom>
          <a:noFill/>
          <a:ln>
            <a:noFill/>
          </a:ln>
        </p:spPr>
        <p:txBody>
          <a:bodyPr anchorCtr="0" anchor="ctr" bIns="147725" lIns="147725" spcFirstLastPara="1" rIns="147725" wrap="square" tIns="147725">
            <a:noAutofit/>
          </a:bodyPr>
          <a:lstStyle/>
          <a:p>
            <a:pPr indent="0" lvl="0" marL="0" marR="0" rtl="0" algn="l">
              <a:lnSpc>
                <a:spcPct val="100000"/>
              </a:lnSpc>
              <a:spcBef>
                <a:spcPts val="0"/>
              </a:spcBef>
              <a:spcAft>
                <a:spcPts val="0"/>
              </a:spcAft>
              <a:buClr>
                <a:srgbClr val="000000"/>
              </a:buClr>
              <a:buSzPts val="4000"/>
              <a:buFont typeface="Arial"/>
              <a:buNone/>
            </a:pPr>
            <a:r>
              <a:rPr b="1" lang="es-MX" sz="10000">
                <a:solidFill>
                  <a:srgbClr val="16181C"/>
                </a:solidFill>
                <a:latin typeface="Montserrat"/>
                <a:ea typeface="Montserrat"/>
                <a:cs typeface="Montserrat"/>
                <a:sym typeface="Montserrat"/>
              </a:rPr>
              <a:t>ARRESTOS</a:t>
            </a:r>
            <a:endParaRPr b="0" i="0" sz="10000" u="none" cap="none" strike="noStrike">
              <a:solidFill>
                <a:srgbClr val="16181C"/>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